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31"/>
  </p:notesMasterIdLst>
  <p:handoutMasterIdLst>
    <p:handoutMasterId r:id="rId32"/>
  </p:handoutMasterIdLst>
  <p:sldIdLst>
    <p:sldId id="823" r:id="rId5"/>
    <p:sldId id="1156" r:id="rId6"/>
    <p:sldId id="1084" r:id="rId7"/>
    <p:sldId id="1095" r:id="rId8"/>
    <p:sldId id="1155" r:id="rId9"/>
    <p:sldId id="1141" r:id="rId10"/>
    <p:sldId id="1142" r:id="rId11"/>
    <p:sldId id="1113" r:id="rId12"/>
    <p:sldId id="1136" r:id="rId13"/>
    <p:sldId id="1102" r:id="rId14"/>
    <p:sldId id="1144" r:id="rId15"/>
    <p:sldId id="1145" r:id="rId16"/>
    <p:sldId id="1146" r:id="rId17"/>
    <p:sldId id="1147" r:id="rId18"/>
    <p:sldId id="1107" r:id="rId19"/>
    <p:sldId id="1149" r:id="rId20"/>
    <p:sldId id="1150" r:id="rId21"/>
    <p:sldId id="1151" r:id="rId22"/>
    <p:sldId id="1152" r:id="rId23"/>
    <p:sldId id="1153" r:id="rId24"/>
    <p:sldId id="1148" r:id="rId25"/>
    <p:sldId id="637" r:id="rId26"/>
    <p:sldId id="1132" r:id="rId27"/>
    <p:sldId id="1133" r:id="rId28"/>
    <p:sldId id="1094" r:id="rId29"/>
    <p:sldId id="1135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15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aj Kunwar" initials="NK" lastIdx="8" clrIdx="0">
    <p:extLst>
      <p:ext uri="{19B8F6BF-5375-455C-9EA6-DF929625EA0E}">
        <p15:presenceInfo xmlns:p15="http://schemas.microsoft.com/office/powerpoint/2012/main" userId="75d368b6e102f4f8" providerId="Windows Live"/>
      </p:ext>
    </p:extLst>
  </p:cmAuthor>
  <p:cmAuthor id="2" name="Wei, Mingjun" initials="WM" lastIdx="1" clrIdx="1">
    <p:extLst>
      <p:ext uri="{19B8F6BF-5375-455C-9EA6-DF929625EA0E}">
        <p15:presenceInfo xmlns:p15="http://schemas.microsoft.com/office/powerpoint/2012/main" userId="S-1-5-21-1167378736-2199707310-2242153877-8796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AC1"/>
    <a:srgbClr val="05C3D9"/>
    <a:srgbClr val="C8E43C"/>
    <a:srgbClr val="800000"/>
    <a:srgbClr val="A41E34"/>
    <a:srgbClr val="994201"/>
    <a:srgbClr val="FE730A"/>
    <a:srgbClr val="FF9900"/>
    <a:srgbClr val="00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02EFD-9038-47C8-9434-90464C4F4CFF}" v="4" dt="2024-05-22T20:06:50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24"/>
      </p:cViewPr>
      <p:guideLst>
        <p:guide orient="horz" pos="3672"/>
        <p:guide pos="15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, Mingjun" userId="e3ca6078-c382-4c01-8d3e-4c824cf1cd7b" providerId="ADAL" clId="{E9799263-2B81-44D5-B9FC-D0A452998E62}"/>
    <pc:docChg chg="undo custSel addSld delSld modSld">
      <pc:chgData name="Wei, Mingjun" userId="e3ca6078-c382-4c01-8d3e-4c824cf1cd7b" providerId="ADAL" clId="{E9799263-2B81-44D5-B9FC-D0A452998E62}" dt="2024-04-05T20:42:15.667" v="1169" actId="20577"/>
      <pc:docMkLst>
        <pc:docMk/>
      </pc:docMkLst>
      <pc:sldChg chg="del">
        <pc:chgData name="Wei, Mingjun" userId="e3ca6078-c382-4c01-8d3e-4c824cf1cd7b" providerId="ADAL" clId="{E9799263-2B81-44D5-B9FC-D0A452998E62}" dt="2024-04-03T19:28:50.928" v="0" actId="47"/>
        <pc:sldMkLst>
          <pc:docMk/>
          <pc:sldMk cId="649709257" sldId="1061"/>
        </pc:sldMkLst>
      </pc:sldChg>
      <pc:sldChg chg="delSp modSp mod">
        <pc:chgData name="Wei, Mingjun" userId="e3ca6078-c382-4c01-8d3e-4c824cf1cd7b" providerId="ADAL" clId="{E9799263-2B81-44D5-B9FC-D0A452998E62}" dt="2024-04-04T00:06:59.134" v="1119" actId="404"/>
        <pc:sldMkLst>
          <pc:docMk/>
          <pc:sldMk cId="2936737824" sldId="1064"/>
        </pc:sldMkLst>
        <pc:spChg chg="mod">
          <ac:chgData name="Wei, Mingjun" userId="e3ca6078-c382-4c01-8d3e-4c824cf1cd7b" providerId="ADAL" clId="{E9799263-2B81-44D5-B9FC-D0A452998E62}" dt="2024-04-04T00:06:59.134" v="1119" actId="404"/>
          <ac:spMkLst>
            <pc:docMk/>
            <pc:sldMk cId="2936737824" sldId="1064"/>
            <ac:spMk id="3" creationId="{2932E164-8206-8B82-B9D6-FC4E0F93559F}"/>
          </ac:spMkLst>
        </pc:spChg>
        <pc:picChg chg="del mod">
          <ac:chgData name="Wei, Mingjun" userId="e3ca6078-c382-4c01-8d3e-4c824cf1cd7b" providerId="ADAL" clId="{E9799263-2B81-44D5-B9FC-D0A452998E62}" dt="2024-04-03T19:54:22.926" v="965" actId="478"/>
          <ac:picMkLst>
            <pc:docMk/>
            <pc:sldMk cId="2936737824" sldId="1064"/>
            <ac:picMk id="5" creationId="{377732C0-94C3-071C-74A7-C722E6092A91}"/>
          </ac:picMkLst>
        </pc:picChg>
      </pc:sldChg>
      <pc:sldChg chg="del">
        <pc:chgData name="Wei, Mingjun" userId="e3ca6078-c382-4c01-8d3e-4c824cf1cd7b" providerId="ADAL" clId="{E9799263-2B81-44D5-B9FC-D0A452998E62}" dt="2024-04-03T19:29:01.453" v="1" actId="47"/>
        <pc:sldMkLst>
          <pc:docMk/>
          <pc:sldMk cId="2042232410" sldId="1068"/>
        </pc:sldMkLst>
      </pc:sldChg>
      <pc:sldChg chg="del">
        <pc:chgData name="Wei, Mingjun" userId="e3ca6078-c382-4c01-8d3e-4c824cf1cd7b" providerId="ADAL" clId="{E9799263-2B81-44D5-B9FC-D0A452998E62}" dt="2024-04-04T00:06:07.302" v="1118" actId="47"/>
        <pc:sldMkLst>
          <pc:docMk/>
          <pc:sldMk cId="75950060" sldId="1069"/>
        </pc:sldMkLst>
      </pc:sldChg>
      <pc:sldChg chg="del">
        <pc:chgData name="Wei, Mingjun" userId="e3ca6078-c382-4c01-8d3e-4c824cf1cd7b" providerId="ADAL" clId="{E9799263-2B81-44D5-B9FC-D0A452998E62}" dt="2024-04-03T19:29:10.078" v="2" actId="47"/>
        <pc:sldMkLst>
          <pc:docMk/>
          <pc:sldMk cId="3336131539" sldId="1071"/>
        </pc:sldMkLst>
      </pc:sldChg>
      <pc:sldChg chg="addSp modSp mod">
        <pc:chgData name="Wei, Mingjun" userId="e3ca6078-c382-4c01-8d3e-4c824cf1cd7b" providerId="ADAL" clId="{E9799263-2B81-44D5-B9FC-D0A452998E62}" dt="2024-04-03T19:53:02.492" v="865" actId="20577"/>
        <pc:sldMkLst>
          <pc:docMk/>
          <pc:sldMk cId="220124531" sldId="1072"/>
        </pc:sldMkLst>
        <pc:spChg chg="mod">
          <ac:chgData name="Wei, Mingjun" userId="e3ca6078-c382-4c01-8d3e-4c824cf1cd7b" providerId="ADAL" clId="{E9799263-2B81-44D5-B9FC-D0A452998E62}" dt="2024-04-03T19:53:02.492" v="865" actId="20577"/>
          <ac:spMkLst>
            <pc:docMk/>
            <pc:sldMk cId="220124531" sldId="1072"/>
            <ac:spMk id="3" creationId="{733B2CEB-60DB-8D4F-ED25-E14D2EFC6A13}"/>
          </ac:spMkLst>
        </pc:spChg>
        <pc:spChg chg="add mod">
          <ac:chgData name="Wei, Mingjun" userId="e3ca6078-c382-4c01-8d3e-4c824cf1cd7b" providerId="ADAL" clId="{E9799263-2B81-44D5-B9FC-D0A452998E62}" dt="2024-04-03T19:49:43.363" v="551" actId="164"/>
          <ac:spMkLst>
            <pc:docMk/>
            <pc:sldMk cId="220124531" sldId="1072"/>
            <ac:spMk id="5" creationId="{56B642ED-2A62-2698-5FF1-847CC6BA7C0A}"/>
          </ac:spMkLst>
        </pc:spChg>
        <pc:grpChg chg="add mod">
          <ac:chgData name="Wei, Mingjun" userId="e3ca6078-c382-4c01-8d3e-4c824cf1cd7b" providerId="ADAL" clId="{E9799263-2B81-44D5-B9FC-D0A452998E62}" dt="2024-04-03T19:49:44.967" v="552" actId="1076"/>
          <ac:grpSpMkLst>
            <pc:docMk/>
            <pc:sldMk cId="220124531" sldId="1072"/>
            <ac:grpSpMk id="6" creationId="{E06767EA-5B91-6F9A-AAA1-CC1919565C9A}"/>
          </ac:grpSpMkLst>
        </pc:grpChg>
        <pc:picChg chg="add mod">
          <ac:chgData name="Wei, Mingjun" userId="e3ca6078-c382-4c01-8d3e-4c824cf1cd7b" providerId="ADAL" clId="{E9799263-2B81-44D5-B9FC-D0A452998E62}" dt="2024-04-03T19:49:43.363" v="551" actId="164"/>
          <ac:picMkLst>
            <pc:docMk/>
            <pc:sldMk cId="220124531" sldId="1072"/>
            <ac:picMk id="4" creationId="{D6AF1798-DB16-1FC1-398F-A023840D8149}"/>
          </ac:picMkLst>
        </pc:picChg>
      </pc:sldChg>
      <pc:sldChg chg="modSp mod">
        <pc:chgData name="Wei, Mingjun" userId="e3ca6078-c382-4c01-8d3e-4c824cf1cd7b" providerId="ADAL" clId="{E9799263-2B81-44D5-B9FC-D0A452998E62}" dt="2024-04-05T20:42:15.667" v="1169" actId="20577"/>
        <pc:sldMkLst>
          <pc:docMk/>
          <pc:sldMk cId="3785304711" sldId="1073"/>
        </pc:sldMkLst>
        <pc:spChg chg="mod">
          <ac:chgData name="Wei, Mingjun" userId="e3ca6078-c382-4c01-8d3e-4c824cf1cd7b" providerId="ADAL" clId="{E9799263-2B81-44D5-B9FC-D0A452998E62}" dt="2024-04-04T00:08:59.390" v="1133" actId="403"/>
          <ac:spMkLst>
            <pc:docMk/>
            <pc:sldMk cId="3785304711" sldId="1073"/>
            <ac:spMk id="3" creationId="{2A7F13CF-4E60-78DC-956C-69A5C1D6FAD6}"/>
          </ac:spMkLst>
        </pc:spChg>
        <pc:spChg chg="mod">
          <ac:chgData name="Wei, Mingjun" userId="e3ca6078-c382-4c01-8d3e-4c824cf1cd7b" providerId="ADAL" clId="{E9799263-2B81-44D5-B9FC-D0A452998E62}" dt="2024-04-05T20:42:15.667" v="1169" actId="20577"/>
          <ac:spMkLst>
            <pc:docMk/>
            <pc:sldMk cId="3785304711" sldId="1073"/>
            <ac:spMk id="4" creationId="{175F2F1C-0188-76E5-384D-9632D6DEFB74}"/>
          </ac:spMkLst>
        </pc:spChg>
      </pc:sldChg>
      <pc:sldChg chg="del">
        <pc:chgData name="Wei, Mingjun" userId="e3ca6078-c382-4c01-8d3e-4c824cf1cd7b" providerId="ADAL" clId="{E9799263-2B81-44D5-B9FC-D0A452998E62}" dt="2024-04-04T00:09:10.620" v="1134" actId="47"/>
        <pc:sldMkLst>
          <pc:docMk/>
          <pc:sldMk cId="644498697" sldId="1074"/>
        </pc:sldMkLst>
      </pc:sldChg>
      <pc:sldChg chg="modSp new del mod">
        <pc:chgData name="Wei, Mingjun" userId="e3ca6078-c382-4c01-8d3e-4c824cf1cd7b" providerId="ADAL" clId="{E9799263-2B81-44D5-B9FC-D0A452998E62}" dt="2024-04-03T19:49:08.394" v="483" actId="47"/>
        <pc:sldMkLst>
          <pc:docMk/>
          <pc:sldMk cId="2164593812" sldId="1075"/>
        </pc:sldMkLst>
        <pc:spChg chg="mod">
          <ac:chgData name="Wei, Mingjun" userId="e3ca6078-c382-4c01-8d3e-4c824cf1cd7b" providerId="ADAL" clId="{E9799263-2B81-44D5-B9FC-D0A452998E62}" dt="2024-04-03T19:49:01.709" v="482" actId="15"/>
          <ac:spMkLst>
            <pc:docMk/>
            <pc:sldMk cId="2164593812" sldId="1075"/>
            <ac:spMk id="3" creationId="{08279057-58A6-B9BA-616B-3768D020D058}"/>
          </ac:spMkLst>
        </pc:spChg>
      </pc:sldChg>
      <pc:sldChg chg="modSp new mod">
        <pc:chgData name="Wei, Mingjun" userId="e3ca6078-c382-4c01-8d3e-4c824cf1cd7b" providerId="ADAL" clId="{E9799263-2B81-44D5-B9FC-D0A452998E62}" dt="2024-04-04T00:07:50.011" v="1130" actId="15"/>
        <pc:sldMkLst>
          <pc:docMk/>
          <pc:sldMk cId="2213522378" sldId="1075"/>
        </pc:sldMkLst>
        <pc:spChg chg="mod">
          <ac:chgData name="Wei, Mingjun" userId="e3ca6078-c382-4c01-8d3e-4c824cf1cd7b" providerId="ADAL" clId="{E9799263-2B81-44D5-B9FC-D0A452998E62}" dt="2024-04-04T00:07:23.287" v="1122"/>
          <ac:spMkLst>
            <pc:docMk/>
            <pc:sldMk cId="2213522378" sldId="1075"/>
            <ac:spMk id="2" creationId="{0E97A44F-F1C4-0768-7BBC-A373A3E67B68}"/>
          </ac:spMkLst>
        </pc:spChg>
        <pc:spChg chg="mod">
          <ac:chgData name="Wei, Mingjun" userId="e3ca6078-c382-4c01-8d3e-4c824cf1cd7b" providerId="ADAL" clId="{E9799263-2B81-44D5-B9FC-D0A452998E62}" dt="2024-04-04T00:07:50.011" v="1130" actId="15"/>
          <ac:spMkLst>
            <pc:docMk/>
            <pc:sldMk cId="2213522378" sldId="1075"/>
            <ac:spMk id="3" creationId="{A5E9C7F1-0F66-48E7-C7EB-378E7BAA2E2F}"/>
          </ac:spMkLst>
        </pc:spChg>
      </pc:sldChg>
      <pc:sldChg chg="addSp delSp modSp new mod">
        <pc:chgData name="Wei, Mingjun" userId="e3ca6078-c382-4c01-8d3e-4c824cf1cd7b" providerId="ADAL" clId="{E9799263-2B81-44D5-B9FC-D0A452998E62}" dt="2024-04-04T01:08:59.010" v="1164" actId="20577"/>
        <pc:sldMkLst>
          <pc:docMk/>
          <pc:sldMk cId="2641394757" sldId="1076"/>
        </pc:sldMkLst>
        <pc:spChg chg="del">
          <ac:chgData name="Wei, Mingjun" userId="e3ca6078-c382-4c01-8d3e-4c824cf1cd7b" providerId="ADAL" clId="{E9799263-2B81-44D5-B9FC-D0A452998E62}" dt="2024-04-04T00:37:18.950" v="1150"/>
          <ac:spMkLst>
            <pc:docMk/>
            <pc:sldMk cId="2641394757" sldId="1076"/>
            <ac:spMk id="3" creationId="{66250821-8658-77D1-68CE-321386BCE50A}"/>
          </ac:spMkLst>
        </pc:spChg>
        <pc:spChg chg="add del mod">
          <ac:chgData name="Wei, Mingjun" userId="e3ca6078-c382-4c01-8d3e-4c824cf1cd7b" providerId="ADAL" clId="{E9799263-2B81-44D5-B9FC-D0A452998E62}" dt="2024-04-04T00:37:47.023" v="1154"/>
          <ac:spMkLst>
            <pc:docMk/>
            <pc:sldMk cId="2641394757" sldId="1076"/>
            <ac:spMk id="6" creationId="{F042A4BB-3159-56FD-47C5-92E8ACD2981F}"/>
          </ac:spMkLst>
        </pc:spChg>
        <pc:spChg chg="add del mod">
          <ac:chgData name="Wei, Mingjun" userId="e3ca6078-c382-4c01-8d3e-4c824cf1cd7b" providerId="ADAL" clId="{E9799263-2B81-44D5-B9FC-D0A452998E62}" dt="2024-04-04T00:38:01.695" v="1156"/>
          <ac:spMkLst>
            <pc:docMk/>
            <pc:sldMk cId="2641394757" sldId="1076"/>
            <ac:spMk id="10" creationId="{C9EF3D83-5EA6-A10C-B94E-E10D47472B59}"/>
          </ac:spMkLst>
        </pc:spChg>
        <pc:spChg chg="add del mod">
          <ac:chgData name="Wei, Mingjun" userId="e3ca6078-c382-4c01-8d3e-4c824cf1cd7b" providerId="ADAL" clId="{E9799263-2B81-44D5-B9FC-D0A452998E62}" dt="2024-04-04T00:38:54.478" v="1160"/>
          <ac:spMkLst>
            <pc:docMk/>
            <pc:sldMk cId="2641394757" sldId="1076"/>
            <ac:spMk id="13" creationId="{1AE9F316-5E86-9949-8161-12877F1D2328}"/>
          </ac:spMkLst>
        </pc:spChg>
        <pc:spChg chg="add del mod">
          <ac:chgData name="Wei, Mingjun" userId="e3ca6078-c382-4c01-8d3e-4c824cf1cd7b" providerId="ADAL" clId="{E9799263-2B81-44D5-B9FC-D0A452998E62}" dt="2024-04-04T00:39:38.579" v="1162"/>
          <ac:spMkLst>
            <pc:docMk/>
            <pc:sldMk cId="2641394757" sldId="1076"/>
            <ac:spMk id="17" creationId="{685A2264-396B-4A70-6A21-8770424C4E0D}"/>
          </ac:spMkLst>
        </pc:spChg>
        <pc:spChg chg="add mod">
          <ac:chgData name="Wei, Mingjun" userId="e3ca6078-c382-4c01-8d3e-4c824cf1cd7b" providerId="ADAL" clId="{E9799263-2B81-44D5-B9FC-D0A452998E62}" dt="2024-04-04T01:08:59.010" v="1164" actId="20577"/>
          <ac:spMkLst>
            <pc:docMk/>
            <pc:sldMk cId="2641394757" sldId="1076"/>
            <ac:spMk id="20" creationId="{064C1075-33BB-0CB3-C228-7FCF62652145}"/>
          </ac:spMkLst>
        </pc:spChg>
        <pc:picChg chg="add del mod">
          <ac:chgData name="Wei, Mingjun" userId="e3ca6078-c382-4c01-8d3e-4c824cf1cd7b" providerId="ADAL" clId="{E9799263-2B81-44D5-B9FC-D0A452998E62}" dt="2024-04-04T00:37:19.646" v="1151" actId="21"/>
          <ac:picMkLst>
            <pc:docMk/>
            <pc:sldMk cId="2641394757" sldId="1076"/>
            <ac:picMk id="4" creationId="{CFEEA83C-E732-C232-4F8D-80121C08C5D0}"/>
          </ac:picMkLst>
        </pc:picChg>
        <pc:picChg chg="add del">
          <ac:chgData name="Wei, Mingjun" userId="e3ca6078-c382-4c01-8d3e-4c824cf1cd7b" providerId="ADAL" clId="{E9799263-2B81-44D5-B9FC-D0A452998E62}" dt="2024-04-04T00:37:45.805" v="1153" actId="21"/>
          <ac:picMkLst>
            <pc:docMk/>
            <pc:sldMk cId="2641394757" sldId="1076"/>
            <ac:picMk id="7" creationId="{27918E6B-42C9-D96E-61AF-000C26D8B241}"/>
          </ac:picMkLst>
        </pc:picChg>
        <pc:picChg chg="add del mod">
          <ac:chgData name="Wei, Mingjun" userId="e3ca6078-c382-4c01-8d3e-4c824cf1cd7b" providerId="ADAL" clId="{E9799263-2B81-44D5-B9FC-D0A452998E62}" dt="2024-04-04T00:37:47.822" v="1155" actId="21"/>
          <ac:picMkLst>
            <pc:docMk/>
            <pc:sldMk cId="2641394757" sldId="1076"/>
            <ac:picMk id="8" creationId="{27918E6B-42C9-D96E-61AF-000C26D8B241}"/>
          </ac:picMkLst>
        </pc:picChg>
        <pc:picChg chg="add del mod">
          <ac:chgData name="Wei, Mingjun" userId="e3ca6078-c382-4c01-8d3e-4c824cf1cd7b" providerId="ADAL" clId="{E9799263-2B81-44D5-B9FC-D0A452998E62}" dt="2024-04-04T00:38:02.575" v="1157" actId="21"/>
          <ac:picMkLst>
            <pc:docMk/>
            <pc:sldMk cId="2641394757" sldId="1076"/>
            <ac:picMk id="11" creationId="{DDD3BA73-7451-4E0F-FDF8-9750220C2E08}"/>
          </ac:picMkLst>
        </pc:picChg>
        <pc:picChg chg="add del">
          <ac:chgData name="Wei, Mingjun" userId="e3ca6078-c382-4c01-8d3e-4c824cf1cd7b" providerId="ADAL" clId="{E9799263-2B81-44D5-B9FC-D0A452998E62}" dt="2024-04-04T00:38:51.662" v="1159" actId="21"/>
          <ac:picMkLst>
            <pc:docMk/>
            <pc:sldMk cId="2641394757" sldId="1076"/>
            <ac:picMk id="14" creationId="{E31B9FE6-2741-AAC5-6B96-6FA23498E612}"/>
          </ac:picMkLst>
        </pc:picChg>
        <pc:picChg chg="add del mod">
          <ac:chgData name="Wei, Mingjun" userId="e3ca6078-c382-4c01-8d3e-4c824cf1cd7b" providerId="ADAL" clId="{E9799263-2B81-44D5-B9FC-D0A452998E62}" dt="2024-04-04T00:38:55.088" v="1161" actId="21"/>
          <ac:picMkLst>
            <pc:docMk/>
            <pc:sldMk cId="2641394757" sldId="1076"/>
            <ac:picMk id="15" creationId="{E31B9FE6-2741-AAC5-6B96-6FA23498E612}"/>
          </ac:picMkLst>
        </pc:picChg>
        <pc:picChg chg="add del mod">
          <ac:chgData name="Wei, Mingjun" userId="e3ca6078-c382-4c01-8d3e-4c824cf1cd7b" providerId="ADAL" clId="{E9799263-2B81-44D5-B9FC-D0A452998E62}" dt="2024-04-04T00:39:39.297" v="1163" actId="21"/>
          <ac:picMkLst>
            <pc:docMk/>
            <pc:sldMk cId="2641394757" sldId="1076"/>
            <ac:picMk id="18" creationId="{FD580687-980D-FD3E-4002-40B73440409E}"/>
          </ac:picMkLst>
        </pc:picChg>
      </pc:sldChg>
      <pc:sldChg chg="addSp delSp modSp new del mod">
        <pc:chgData name="Wei, Mingjun" userId="e3ca6078-c382-4c01-8d3e-4c824cf1cd7b" providerId="ADAL" clId="{E9799263-2B81-44D5-B9FC-D0A452998E62}" dt="2024-04-04T00:36:28.310" v="1146" actId="47"/>
        <pc:sldMkLst>
          <pc:docMk/>
          <pc:sldMk cId="3367605092" sldId="1076"/>
        </pc:sldMkLst>
        <pc:spChg chg="del">
          <ac:chgData name="Wei, Mingjun" userId="e3ca6078-c382-4c01-8d3e-4c824cf1cd7b" providerId="ADAL" clId="{E9799263-2B81-44D5-B9FC-D0A452998E62}" dt="2024-04-04T00:34:02.949" v="1136"/>
          <ac:spMkLst>
            <pc:docMk/>
            <pc:sldMk cId="3367605092" sldId="1076"/>
            <ac:spMk id="3" creationId="{226C9084-7B12-31B5-D027-3BF9B5C79629}"/>
          </ac:spMkLst>
        </pc:spChg>
        <pc:spChg chg="add mod">
          <ac:chgData name="Wei, Mingjun" userId="e3ca6078-c382-4c01-8d3e-4c824cf1cd7b" providerId="ADAL" clId="{E9799263-2B81-44D5-B9FC-D0A452998E62}" dt="2024-04-04T00:36:05.377" v="1143" actId="21"/>
          <ac:spMkLst>
            <pc:docMk/>
            <pc:sldMk cId="3367605092" sldId="1076"/>
            <ac:spMk id="6" creationId="{53C15B7B-7078-49EE-77C1-AD1EBBC6125D}"/>
          </ac:spMkLst>
        </pc:spChg>
        <pc:picChg chg="add del mod">
          <ac:chgData name="Wei, Mingjun" userId="e3ca6078-c382-4c01-8d3e-4c824cf1cd7b" providerId="ADAL" clId="{E9799263-2B81-44D5-B9FC-D0A452998E62}" dt="2024-04-04T00:36:05.377" v="1143" actId="21"/>
          <ac:picMkLst>
            <pc:docMk/>
            <pc:sldMk cId="3367605092" sldId="1076"/>
            <ac:picMk id="4" creationId="{56943741-7CCA-CDE2-70C4-DB15510A420D}"/>
          </ac:picMkLst>
        </pc:picChg>
      </pc:sldChg>
      <pc:sldChg chg="addSp delSp modSp new del mod">
        <pc:chgData name="Wei, Mingjun" userId="e3ca6078-c382-4c01-8d3e-4c824cf1cd7b" providerId="ADAL" clId="{E9799263-2B81-44D5-B9FC-D0A452998E62}" dt="2024-04-04T00:36:29.222" v="1147" actId="47"/>
        <pc:sldMkLst>
          <pc:docMk/>
          <pc:sldMk cId="687141204" sldId="1077"/>
        </pc:sldMkLst>
        <pc:spChg chg="del">
          <ac:chgData name="Wei, Mingjun" userId="e3ca6078-c382-4c01-8d3e-4c824cf1cd7b" providerId="ADAL" clId="{E9799263-2B81-44D5-B9FC-D0A452998E62}" dt="2024-04-04T00:34:52.543" v="1140"/>
          <ac:spMkLst>
            <pc:docMk/>
            <pc:sldMk cId="687141204" sldId="1077"/>
            <ac:spMk id="3" creationId="{A37F4AD7-C68B-5218-3429-48B0EEF60C9C}"/>
          </ac:spMkLst>
        </pc:spChg>
        <pc:spChg chg="add mod">
          <ac:chgData name="Wei, Mingjun" userId="e3ca6078-c382-4c01-8d3e-4c824cf1cd7b" providerId="ADAL" clId="{E9799263-2B81-44D5-B9FC-D0A452998E62}" dt="2024-04-04T00:36:11.739" v="1144" actId="21"/>
          <ac:spMkLst>
            <pc:docMk/>
            <pc:sldMk cId="687141204" sldId="1077"/>
            <ac:spMk id="6" creationId="{212FBCE1-5F20-A7EF-5DEA-0C7866551241}"/>
          </ac:spMkLst>
        </pc:spChg>
        <pc:picChg chg="add del mod">
          <ac:chgData name="Wei, Mingjun" userId="e3ca6078-c382-4c01-8d3e-4c824cf1cd7b" providerId="ADAL" clId="{E9799263-2B81-44D5-B9FC-D0A452998E62}" dt="2024-04-04T00:36:11.739" v="1144" actId="21"/>
          <ac:picMkLst>
            <pc:docMk/>
            <pc:sldMk cId="687141204" sldId="1077"/>
            <ac:picMk id="4" creationId="{B3F088FA-C27F-83C0-0778-F98C3375F590}"/>
          </ac:picMkLst>
        </pc:picChg>
      </pc:sldChg>
      <pc:sldChg chg="addSp delSp modSp new del mod">
        <pc:chgData name="Wei, Mingjun" userId="e3ca6078-c382-4c01-8d3e-4c824cf1cd7b" providerId="ADAL" clId="{E9799263-2B81-44D5-B9FC-D0A452998E62}" dt="2024-04-04T00:36:29.942" v="1148" actId="47"/>
        <pc:sldMkLst>
          <pc:docMk/>
          <pc:sldMk cId="1103258371" sldId="1078"/>
        </pc:sldMkLst>
        <pc:spChg chg="del">
          <ac:chgData name="Wei, Mingjun" userId="e3ca6078-c382-4c01-8d3e-4c824cf1cd7b" providerId="ADAL" clId="{E9799263-2B81-44D5-B9FC-D0A452998E62}" dt="2024-04-04T00:35:09.747" v="1142"/>
          <ac:spMkLst>
            <pc:docMk/>
            <pc:sldMk cId="1103258371" sldId="1078"/>
            <ac:spMk id="3" creationId="{0DFF3BD4-5FC3-C712-E488-804B8B6B3D8B}"/>
          </ac:spMkLst>
        </pc:spChg>
        <pc:spChg chg="add mod">
          <ac:chgData name="Wei, Mingjun" userId="e3ca6078-c382-4c01-8d3e-4c824cf1cd7b" providerId="ADAL" clId="{E9799263-2B81-44D5-B9FC-D0A452998E62}" dt="2024-04-04T00:36:19.341" v="1145" actId="21"/>
          <ac:spMkLst>
            <pc:docMk/>
            <pc:sldMk cId="1103258371" sldId="1078"/>
            <ac:spMk id="6" creationId="{BBE300B6-C3D9-D5B1-9E98-1CE62E81749C}"/>
          </ac:spMkLst>
        </pc:spChg>
        <pc:picChg chg="add del mod">
          <ac:chgData name="Wei, Mingjun" userId="e3ca6078-c382-4c01-8d3e-4c824cf1cd7b" providerId="ADAL" clId="{E9799263-2B81-44D5-B9FC-D0A452998E62}" dt="2024-04-04T00:36:19.341" v="1145" actId="21"/>
          <ac:picMkLst>
            <pc:docMk/>
            <pc:sldMk cId="1103258371" sldId="1078"/>
            <ac:picMk id="4" creationId="{C18972A1-7AC1-380C-A8F4-025D62591125}"/>
          </ac:picMkLst>
        </pc:picChg>
      </pc:sldChg>
    </pc:docChg>
  </pc:docChgLst>
  <pc:docChgLst>
    <pc:chgData name="Mingjun Wei" userId="579a03c1eb723069" providerId="LiveId" clId="{34A3F4B4-87AA-4631-9B20-EE65785B410F}"/>
    <pc:docChg chg="modSld">
      <pc:chgData name="Mingjun Wei" userId="579a03c1eb723069" providerId="LiveId" clId="{34A3F4B4-87AA-4631-9B20-EE65785B410F}" dt="2024-05-21T22:25:43.376" v="33" actId="20577"/>
      <pc:docMkLst>
        <pc:docMk/>
      </pc:docMkLst>
      <pc:sldChg chg="modSp mod">
        <pc:chgData name="Mingjun Wei" userId="579a03c1eb723069" providerId="LiveId" clId="{34A3F4B4-87AA-4631-9B20-EE65785B410F}" dt="2024-05-21T22:25:43.376" v="33" actId="20577"/>
        <pc:sldMkLst>
          <pc:docMk/>
          <pc:sldMk cId="305331088" sldId="1113"/>
        </pc:sldMkLst>
        <pc:spChg chg="mod">
          <ac:chgData name="Mingjun Wei" userId="579a03c1eb723069" providerId="LiveId" clId="{34A3F4B4-87AA-4631-9B20-EE65785B410F}" dt="2024-05-21T22:25:43.376" v="33" actId="20577"/>
          <ac:spMkLst>
            <pc:docMk/>
            <pc:sldMk cId="305331088" sldId="1113"/>
            <ac:spMk id="6" creationId="{755D9479-EFC0-D732-C0C6-6701CD4BC111}"/>
          </ac:spMkLst>
        </pc:spChg>
      </pc:sldChg>
    </pc:docChg>
  </pc:docChgLst>
  <pc:docChgLst>
    <pc:chgData name="Wei, Mingjun" userId="e3ca6078-c382-4c01-8d3e-4c824cf1cd7b" providerId="ADAL" clId="{34BE49AE-BCF3-4EE1-93FF-CE145359A1A4}"/>
    <pc:docChg chg="custSel addSld delSld modSld">
      <pc:chgData name="Wei, Mingjun" userId="e3ca6078-c382-4c01-8d3e-4c824cf1cd7b" providerId="ADAL" clId="{34BE49AE-BCF3-4EE1-93FF-CE145359A1A4}" dt="2024-03-01T02:32:44.919" v="244" actId="20577"/>
      <pc:docMkLst>
        <pc:docMk/>
      </pc:docMkLst>
      <pc:sldChg chg="modSp mod">
        <pc:chgData name="Wei, Mingjun" userId="e3ca6078-c382-4c01-8d3e-4c824cf1cd7b" providerId="ADAL" clId="{34BE49AE-BCF3-4EE1-93FF-CE145359A1A4}" dt="2024-03-01T02:32:44.919" v="244" actId="20577"/>
        <pc:sldMkLst>
          <pc:docMk/>
          <pc:sldMk cId="2008947440" sldId="823"/>
        </pc:sldMkLst>
        <pc:spChg chg="mod">
          <ac:chgData name="Wei, Mingjun" userId="e3ca6078-c382-4c01-8d3e-4c824cf1cd7b" providerId="ADAL" clId="{34BE49AE-BCF3-4EE1-93FF-CE145359A1A4}" dt="2024-03-01T02:32:44.919" v="244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34BE49AE-BCF3-4EE1-93FF-CE145359A1A4}" dt="2024-03-01T02:29:38.108" v="15" actId="47"/>
        <pc:sldMkLst>
          <pc:docMk/>
          <pc:sldMk cId="4168437299" sldId="1023"/>
        </pc:sldMkLst>
      </pc:sldChg>
      <pc:sldChg chg="del">
        <pc:chgData name="Wei, Mingjun" userId="e3ca6078-c382-4c01-8d3e-4c824cf1cd7b" providerId="ADAL" clId="{34BE49AE-BCF3-4EE1-93FF-CE145359A1A4}" dt="2024-03-01T02:28:43.549" v="1" actId="47"/>
        <pc:sldMkLst>
          <pc:docMk/>
          <pc:sldMk cId="267785313" sldId="1033"/>
        </pc:sldMkLst>
      </pc:sldChg>
      <pc:sldChg chg="del">
        <pc:chgData name="Wei, Mingjun" userId="e3ca6078-c382-4c01-8d3e-4c824cf1cd7b" providerId="ADAL" clId="{34BE49AE-BCF3-4EE1-93FF-CE145359A1A4}" dt="2024-03-01T02:28:44.061" v="2" actId="47"/>
        <pc:sldMkLst>
          <pc:docMk/>
          <pc:sldMk cId="586773942" sldId="1036"/>
        </pc:sldMkLst>
      </pc:sldChg>
      <pc:sldChg chg="del">
        <pc:chgData name="Wei, Mingjun" userId="e3ca6078-c382-4c01-8d3e-4c824cf1cd7b" providerId="ADAL" clId="{34BE49AE-BCF3-4EE1-93FF-CE145359A1A4}" dt="2024-03-01T02:28:42.907" v="0" actId="47"/>
        <pc:sldMkLst>
          <pc:docMk/>
          <pc:sldMk cId="771442181" sldId="1037"/>
        </pc:sldMkLst>
      </pc:sldChg>
      <pc:sldChg chg="del">
        <pc:chgData name="Wei, Mingjun" userId="e3ca6078-c382-4c01-8d3e-4c824cf1cd7b" providerId="ADAL" clId="{34BE49AE-BCF3-4EE1-93FF-CE145359A1A4}" dt="2024-03-01T02:30:39.518" v="20" actId="47"/>
        <pc:sldMkLst>
          <pc:docMk/>
          <pc:sldMk cId="1954198534" sldId="1047"/>
        </pc:sldMkLst>
      </pc:sldChg>
      <pc:sldChg chg="del">
        <pc:chgData name="Wei, Mingjun" userId="e3ca6078-c382-4c01-8d3e-4c824cf1cd7b" providerId="ADAL" clId="{34BE49AE-BCF3-4EE1-93FF-CE145359A1A4}" dt="2024-03-01T02:28:50.197" v="8" actId="47"/>
        <pc:sldMkLst>
          <pc:docMk/>
          <pc:sldMk cId="3028601260" sldId="1048"/>
        </pc:sldMkLst>
      </pc:sldChg>
      <pc:sldChg chg="del">
        <pc:chgData name="Wei, Mingjun" userId="e3ca6078-c382-4c01-8d3e-4c824cf1cd7b" providerId="ADAL" clId="{34BE49AE-BCF3-4EE1-93FF-CE145359A1A4}" dt="2024-03-01T02:28:50.849" v="9" actId="47"/>
        <pc:sldMkLst>
          <pc:docMk/>
          <pc:sldMk cId="3360875752" sldId="1049"/>
        </pc:sldMkLst>
      </pc:sldChg>
      <pc:sldChg chg="del">
        <pc:chgData name="Wei, Mingjun" userId="e3ca6078-c382-4c01-8d3e-4c824cf1cd7b" providerId="ADAL" clId="{34BE49AE-BCF3-4EE1-93FF-CE145359A1A4}" dt="2024-03-01T02:28:51.488" v="10" actId="47"/>
        <pc:sldMkLst>
          <pc:docMk/>
          <pc:sldMk cId="1096805338" sldId="1051"/>
        </pc:sldMkLst>
      </pc:sldChg>
      <pc:sldChg chg="del">
        <pc:chgData name="Wei, Mingjun" userId="e3ca6078-c382-4c01-8d3e-4c824cf1cd7b" providerId="ADAL" clId="{34BE49AE-BCF3-4EE1-93FF-CE145359A1A4}" dt="2024-03-01T02:28:44.573" v="3" actId="47"/>
        <pc:sldMkLst>
          <pc:docMk/>
          <pc:sldMk cId="1985552183" sldId="1052"/>
        </pc:sldMkLst>
      </pc:sldChg>
      <pc:sldChg chg="del">
        <pc:chgData name="Wei, Mingjun" userId="e3ca6078-c382-4c01-8d3e-4c824cf1cd7b" providerId="ADAL" clId="{34BE49AE-BCF3-4EE1-93FF-CE145359A1A4}" dt="2024-03-01T02:28:45.603" v="4" actId="47"/>
        <pc:sldMkLst>
          <pc:docMk/>
          <pc:sldMk cId="2843246351" sldId="1053"/>
        </pc:sldMkLst>
      </pc:sldChg>
      <pc:sldChg chg="del">
        <pc:chgData name="Wei, Mingjun" userId="e3ca6078-c382-4c01-8d3e-4c824cf1cd7b" providerId="ADAL" clId="{34BE49AE-BCF3-4EE1-93FF-CE145359A1A4}" dt="2024-03-01T02:28:47.648" v="6" actId="47"/>
        <pc:sldMkLst>
          <pc:docMk/>
          <pc:sldMk cId="2736229303" sldId="1054"/>
        </pc:sldMkLst>
      </pc:sldChg>
      <pc:sldChg chg="del">
        <pc:chgData name="Wei, Mingjun" userId="e3ca6078-c382-4c01-8d3e-4c824cf1cd7b" providerId="ADAL" clId="{34BE49AE-BCF3-4EE1-93FF-CE145359A1A4}" dt="2024-03-01T02:28:46.982" v="5" actId="47"/>
        <pc:sldMkLst>
          <pc:docMk/>
          <pc:sldMk cId="1729715643" sldId="1055"/>
        </pc:sldMkLst>
      </pc:sldChg>
      <pc:sldChg chg="del">
        <pc:chgData name="Wei, Mingjun" userId="e3ca6078-c382-4c01-8d3e-4c824cf1cd7b" providerId="ADAL" clId="{34BE49AE-BCF3-4EE1-93FF-CE145359A1A4}" dt="2024-03-01T02:28:48.140" v="7" actId="47"/>
        <pc:sldMkLst>
          <pc:docMk/>
          <pc:sldMk cId="2824791414" sldId="1056"/>
        </pc:sldMkLst>
      </pc:sldChg>
      <pc:sldChg chg="add">
        <pc:chgData name="Wei, Mingjun" userId="e3ca6078-c382-4c01-8d3e-4c824cf1cd7b" providerId="ADAL" clId="{34BE49AE-BCF3-4EE1-93FF-CE145359A1A4}" dt="2024-03-01T02:29:01.586" v="11"/>
        <pc:sldMkLst>
          <pc:docMk/>
          <pc:sldMk cId="2041717431" sldId="1057"/>
        </pc:sldMkLst>
      </pc:sldChg>
      <pc:sldChg chg="add del">
        <pc:chgData name="Wei, Mingjun" userId="e3ca6078-c382-4c01-8d3e-4c824cf1cd7b" providerId="ADAL" clId="{34BE49AE-BCF3-4EE1-93FF-CE145359A1A4}" dt="2024-03-01T02:29:26.135" v="13"/>
        <pc:sldMkLst>
          <pc:docMk/>
          <pc:sldMk cId="242841941" sldId="1058"/>
        </pc:sldMkLst>
      </pc:sldChg>
      <pc:sldChg chg="add">
        <pc:chgData name="Wei, Mingjun" userId="e3ca6078-c382-4c01-8d3e-4c824cf1cd7b" providerId="ADAL" clId="{34BE49AE-BCF3-4EE1-93FF-CE145359A1A4}" dt="2024-03-01T02:29:30.692" v="14"/>
        <pc:sldMkLst>
          <pc:docMk/>
          <pc:sldMk cId="3754127702" sldId="1058"/>
        </pc:sldMkLst>
      </pc:sldChg>
      <pc:sldChg chg="add">
        <pc:chgData name="Wei, Mingjun" userId="e3ca6078-c382-4c01-8d3e-4c824cf1cd7b" providerId="ADAL" clId="{34BE49AE-BCF3-4EE1-93FF-CE145359A1A4}" dt="2024-03-01T02:29:49.395" v="16"/>
        <pc:sldMkLst>
          <pc:docMk/>
          <pc:sldMk cId="649709257" sldId="1061"/>
        </pc:sldMkLst>
      </pc:sldChg>
      <pc:sldChg chg="add">
        <pc:chgData name="Wei, Mingjun" userId="e3ca6078-c382-4c01-8d3e-4c824cf1cd7b" providerId="ADAL" clId="{34BE49AE-BCF3-4EE1-93FF-CE145359A1A4}" dt="2024-03-01T02:29:56.767" v="17"/>
        <pc:sldMkLst>
          <pc:docMk/>
          <pc:sldMk cId="334032977" sldId="1062"/>
        </pc:sldMkLst>
      </pc:sldChg>
      <pc:sldChg chg="add">
        <pc:chgData name="Wei, Mingjun" userId="e3ca6078-c382-4c01-8d3e-4c824cf1cd7b" providerId="ADAL" clId="{34BE49AE-BCF3-4EE1-93FF-CE145359A1A4}" dt="2024-03-01T02:30:12.307" v="18"/>
        <pc:sldMkLst>
          <pc:docMk/>
          <pc:sldMk cId="935184525" sldId="1063"/>
        </pc:sldMkLst>
      </pc:sldChg>
      <pc:sldChg chg="modSp add mod">
        <pc:chgData name="Wei, Mingjun" userId="e3ca6078-c382-4c01-8d3e-4c824cf1cd7b" providerId="ADAL" clId="{34BE49AE-BCF3-4EE1-93FF-CE145359A1A4}" dt="2024-03-01T02:32:16.960" v="235" actId="313"/>
        <pc:sldMkLst>
          <pc:docMk/>
          <pc:sldMk cId="2936737824" sldId="1064"/>
        </pc:sldMkLst>
        <pc:spChg chg="mod">
          <ac:chgData name="Wei, Mingjun" userId="e3ca6078-c382-4c01-8d3e-4c824cf1cd7b" providerId="ADAL" clId="{34BE49AE-BCF3-4EE1-93FF-CE145359A1A4}" dt="2024-03-01T02:32:16.960" v="235" actId="313"/>
          <ac:spMkLst>
            <pc:docMk/>
            <pc:sldMk cId="2936737824" sldId="1064"/>
            <ac:spMk id="3" creationId="{2932E164-8206-8B82-B9D6-FC4E0F93559F}"/>
          </ac:spMkLst>
        </pc:spChg>
      </pc:sldChg>
    </pc:docChg>
  </pc:docChgLst>
  <pc:docChgLst>
    <pc:chgData name="Wei, Mingjun" userId="e3ca6078-c382-4c01-8d3e-4c824cf1cd7b" providerId="ADAL" clId="{B1428F7E-6BFC-443E-8CAB-F48D85490826}"/>
    <pc:docChg chg="undo custSel addSld delSld modSld">
      <pc:chgData name="Wei, Mingjun" userId="e3ca6078-c382-4c01-8d3e-4c824cf1cd7b" providerId="ADAL" clId="{B1428F7E-6BFC-443E-8CAB-F48D85490826}" dt="2023-12-14T21:36:06.709" v="430" actId="20577"/>
      <pc:docMkLst>
        <pc:docMk/>
      </pc:docMkLst>
      <pc:sldChg chg="modSp mod">
        <pc:chgData name="Wei, Mingjun" userId="e3ca6078-c382-4c01-8d3e-4c824cf1cd7b" providerId="ADAL" clId="{B1428F7E-6BFC-443E-8CAB-F48D85490826}" dt="2023-12-13T22:32:44.628" v="193" actId="20577"/>
        <pc:sldMkLst>
          <pc:docMk/>
          <pc:sldMk cId="2008947440" sldId="823"/>
        </pc:sldMkLst>
        <pc:spChg chg="mod">
          <ac:chgData name="Wei, Mingjun" userId="e3ca6078-c382-4c01-8d3e-4c824cf1cd7b" providerId="ADAL" clId="{B1428F7E-6BFC-443E-8CAB-F48D85490826}" dt="2023-12-13T22:32:44.628" v="19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addSp modSp new mod">
        <pc:chgData name="Wei, Mingjun" userId="e3ca6078-c382-4c01-8d3e-4c824cf1cd7b" providerId="ADAL" clId="{B1428F7E-6BFC-443E-8CAB-F48D85490826}" dt="2023-12-13T22:32:38.798" v="192" actId="1076"/>
        <pc:sldMkLst>
          <pc:docMk/>
          <pc:sldMk cId="2461173080" sldId="1019"/>
        </pc:sldMkLst>
        <pc:spChg chg="mod">
          <ac:chgData name="Wei, Mingjun" userId="e3ca6078-c382-4c01-8d3e-4c824cf1cd7b" providerId="ADAL" clId="{B1428F7E-6BFC-443E-8CAB-F48D85490826}" dt="2023-12-13T22:30:19.718" v="13" actId="20577"/>
          <ac:spMkLst>
            <pc:docMk/>
            <pc:sldMk cId="2461173080" sldId="1019"/>
            <ac:spMk id="2" creationId="{5C905FC9-C628-4120-EB49-0B1292593941}"/>
          </ac:spMkLst>
        </pc:spChg>
        <pc:spChg chg="mod">
          <ac:chgData name="Wei, Mingjun" userId="e3ca6078-c382-4c01-8d3e-4c824cf1cd7b" providerId="ADAL" clId="{B1428F7E-6BFC-443E-8CAB-F48D85490826}" dt="2023-12-13T22:32:32.920" v="191" actId="20577"/>
          <ac:spMkLst>
            <pc:docMk/>
            <pc:sldMk cId="2461173080" sldId="1019"/>
            <ac:spMk id="3" creationId="{2932E164-8206-8B82-B9D6-FC4E0F93559F}"/>
          </ac:spMkLst>
        </pc:spChg>
        <pc:spChg chg="add mod">
          <ac:chgData name="Wei, Mingjun" userId="e3ca6078-c382-4c01-8d3e-4c824cf1cd7b" providerId="ADAL" clId="{B1428F7E-6BFC-443E-8CAB-F48D85490826}" dt="2023-12-13T22:31:33.149" v="71" actId="693"/>
          <ac:spMkLst>
            <pc:docMk/>
            <pc:sldMk cId="2461173080" sldId="1019"/>
            <ac:spMk id="5" creationId="{B337D655-D268-7053-D369-2DB9A9D8C3B3}"/>
          </ac:spMkLst>
        </pc:spChg>
        <pc:picChg chg="add mod">
          <ac:chgData name="Wei, Mingjun" userId="e3ca6078-c382-4c01-8d3e-4c824cf1cd7b" providerId="ADAL" clId="{B1428F7E-6BFC-443E-8CAB-F48D85490826}" dt="2023-12-13T22:32:38.798" v="192" actId="1076"/>
          <ac:picMkLst>
            <pc:docMk/>
            <pc:sldMk cId="2461173080" sldId="1019"/>
            <ac:picMk id="4" creationId="{B3D4F08E-4C8A-BC2B-35AE-51307AC20663}"/>
          </ac:picMkLst>
        </pc:picChg>
      </pc:sldChg>
      <pc:sldChg chg="addSp delSp modSp new mod">
        <pc:chgData name="Wei, Mingjun" userId="e3ca6078-c382-4c01-8d3e-4c824cf1cd7b" providerId="ADAL" clId="{B1428F7E-6BFC-443E-8CAB-F48D85490826}" dt="2023-12-14T21:17:37.291" v="328" actId="1076"/>
        <pc:sldMkLst>
          <pc:docMk/>
          <pc:sldMk cId="3331678260" sldId="1020"/>
        </pc:sldMkLst>
        <pc:spChg chg="mod">
          <ac:chgData name="Wei, Mingjun" userId="e3ca6078-c382-4c01-8d3e-4c824cf1cd7b" providerId="ADAL" clId="{B1428F7E-6BFC-443E-8CAB-F48D85490826}" dt="2023-12-14T01:03:42.300" v="219" actId="20577"/>
          <ac:spMkLst>
            <pc:docMk/>
            <pc:sldMk cId="3331678260" sldId="1020"/>
            <ac:spMk id="2" creationId="{E7218EEF-3ABA-2F36-ACC3-18AA5B00FF90}"/>
          </ac:spMkLst>
        </pc:spChg>
        <pc:spChg chg="add mod">
          <ac:chgData name="Wei, Mingjun" userId="e3ca6078-c382-4c01-8d3e-4c824cf1cd7b" providerId="ADAL" clId="{B1428F7E-6BFC-443E-8CAB-F48D85490826}" dt="2023-12-14T21:17:37.291" v="328" actId="1076"/>
          <ac:spMkLst>
            <pc:docMk/>
            <pc:sldMk cId="3331678260" sldId="1020"/>
            <ac:spMk id="3" creationId="{7DC743E5-5AB0-A577-B4D8-74AE3D52A3D8}"/>
          </ac:spMkLst>
        </pc:spChg>
        <pc:spChg chg="add del">
          <ac:chgData name="Wei, Mingjun" userId="e3ca6078-c382-4c01-8d3e-4c824cf1cd7b" providerId="ADAL" clId="{B1428F7E-6BFC-443E-8CAB-F48D85490826}" dt="2023-12-14T01:02:30.458" v="197"/>
          <ac:spMkLst>
            <pc:docMk/>
            <pc:sldMk cId="3331678260" sldId="1020"/>
            <ac:spMk id="3" creationId="{BC377180-D98A-290F-C567-22085BDC5180}"/>
          </ac:spMkLst>
        </pc:spChg>
        <pc:spChg chg="add mod">
          <ac:chgData name="Wei, Mingjun" userId="e3ca6078-c382-4c01-8d3e-4c824cf1cd7b" providerId="ADAL" clId="{B1428F7E-6BFC-443E-8CAB-F48D85490826}" dt="2023-12-14T21:17:27.651" v="326" actId="1076"/>
          <ac:spMkLst>
            <pc:docMk/>
            <pc:sldMk cId="3331678260" sldId="1020"/>
            <ac:spMk id="4" creationId="{A723C733-0860-A699-7316-98A896367285}"/>
          </ac:spMkLst>
        </pc:spChg>
        <pc:picChg chg="add del mod">
          <ac:chgData name="Wei, Mingjun" userId="e3ca6078-c382-4c01-8d3e-4c824cf1cd7b" providerId="ADAL" clId="{B1428F7E-6BFC-443E-8CAB-F48D85490826}" dt="2023-12-14T01:02:29.309" v="196"/>
          <ac:picMkLst>
            <pc:docMk/>
            <pc:sldMk cId="3331678260" sldId="1020"/>
            <ac:picMk id="4" creationId="{16D40A45-6C64-1890-73C1-4CBF4D8A60E4}"/>
          </ac:picMkLst>
        </pc:picChg>
        <pc:picChg chg="add mod">
          <ac:chgData name="Wei, Mingjun" userId="e3ca6078-c382-4c01-8d3e-4c824cf1cd7b" providerId="ADAL" clId="{B1428F7E-6BFC-443E-8CAB-F48D85490826}" dt="2023-12-14T01:05:01.504" v="235" actId="1076"/>
          <ac:picMkLst>
            <pc:docMk/>
            <pc:sldMk cId="3331678260" sldId="1020"/>
            <ac:picMk id="5" creationId="{47734AE4-D04E-4764-61D8-72878AB35BC0}"/>
          </ac:picMkLst>
        </pc:picChg>
        <pc:picChg chg="add mod">
          <ac:chgData name="Wei, Mingjun" userId="e3ca6078-c382-4c01-8d3e-4c824cf1cd7b" providerId="ADAL" clId="{B1428F7E-6BFC-443E-8CAB-F48D85490826}" dt="2023-12-14T21:16:37.802" v="291" actId="1076"/>
          <ac:picMkLst>
            <pc:docMk/>
            <pc:sldMk cId="3331678260" sldId="1020"/>
            <ac:picMk id="6" creationId="{4BE97669-CB7C-4DE6-788A-2946DA7B994A}"/>
          </ac:picMkLst>
        </pc:picChg>
        <pc:picChg chg="add mod">
          <ac:chgData name="Wei, Mingjun" userId="e3ca6078-c382-4c01-8d3e-4c824cf1cd7b" providerId="ADAL" clId="{B1428F7E-6BFC-443E-8CAB-F48D85490826}" dt="2023-12-14T21:17:13.122" v="325" actId="1076"/>
          <ac:picMkLst>
            <pc:docMk/>
            <pc:sldMk cId="3331678260" sldId="1020"/>
            <ac:picMk id="7" creationId="{231275A0-94EB-9F32-F7F3-BD7BE5F35F7E}"/>
          </ac:picMkLst>
        </pc:picChg>
        <pc:picChg chg="add mod">
          <ac:chgData name="Wei, Mingjun" userId="e3ca6078-c382-4c01-8d3e-4c824cf1cd7b" providerId="ADAL" clId="{B1428F7E-6BFC-443E-8CAB-F48D85490826}" dt="2023-12-14T21:17:11.306" v="324" actId="1076"/>
          <ac:picMkLst>
            <pc:docMk/>
            <pc:sldMk cId="3331678260" sldId="1020"/>
            <ac:picMk id="8" creationId="{AA40F5BE-1883-C312-8E7B-E3FD6EDD1B85}"/>
          </ac:picMkLst>
        </pc:picChg>
      </pc:sldChg>
      <pc:sldChg chg="addSp delSp modSp new mod">
        <pc:chgData name="Wei, Mingjun" userId="e3ca6078-c382-4c01-8d3e-4c824cf1cd7b" providerId="ADAL" clId="{B1428F7E-6BFC-443E-8CAB-F48D85490826}" dt="2023-12-14T02:22:59.834" v="290" actId="1076"/>
        <pc:sldMkLst>
          <pc:docMk/>
          <pc:sldMk cId="1812249849" sldId="1021"/>
        </pc:sldMkLst>
        <pc:spChg chg="mod">
          <ac:chgData name="Wei, Mingjun" userId="e3ca6078-c382-4c01-8d3e-4c824cf1cd7b" providerId="ADAL" clId="{B1428F7E-6BFC-443E-8CAB-F48D85490826}" dt="2023-12-14T02:22:52.226" v="289" actId="14100"/>
          <ac:spMkLst>
            <pc:docMk/>
            <pc:sldMk cId="1812249849" sldId="1021"/>
            <ac:spMk id="2" creationId="{68BFF061-7419-5EE8-31C6-07CF985339C1}"/>
          </ac:spMkLst>
        </pc:spChg>
        <pc:spChg chg="del">
          <ac:chgData name="Wei, Mingjun" userId="e3ca6078-c382-4c01-8d3e-4c824cf1cd7b" providerId="ADAL" clId="{B1428F7E-6BFC-443E-8CAB-F48D85490826}" dt="2023-12-14T02:21:59.113" v="242"/>
          <ac:spMkLst>
            <pc:docMk/>
            <pc:sldMk cId="1812249849" sldId="1021"/>
            <ac:spMk id="3" creationId="{F5ED805C-EEB2-73EA-A776-71E68CC87525}"/>
          </ac:spMkLst>
        </pc:spChg>
        <pc:graphicFrameChg chg="add del mod">
          <ac:chgData name="Wei, Mingjun" userId="e3ca6078-c382-4c01-8d3e-4c824cf1cd7b" providerId="ADAL" clId="{B1428F7E-6BFC-443E-8CAB-F48D85490826}" dt="2023-12-14T02:21:58.682" v="241"/>
          <ac:graphicFrameMkLst>
            <pc:docMk/>
            <pc:sldMk cId="1812249849" sldId="1021"/>
            <ac:graphicFrameMk id="4" creationId="{D23D39FC-983B-BA81-8CD4-C2176DDCC0BC}"/>
          </ac:graphicFrameMkLst>
        </pc:graphicFrameChg>
        <pc:graphicFrameChg chg="add mod">
          <ac:chgData name="Wei, Mingjun" userId="e3ca6078-c382-4c01-8d3e-4c824cf1cd7b" providerId="ADAL" clId="{B1428F7E-6BFC-443E-8CAB-F48D85490826}" dt="2023-12-14T02:22:59.834" v="290" actId="1076"/>
          <ac:graphicFrameMkLst>
            <pc:docMk/>
            <pc:sldMk cId="1812249849" sldId="1021"/>
            <ac:graphicFrameMk id="5" creationId="{9F275247-7D16-A5D7-FAA0-5C052B1A7E4C}"/>
          </ac:graphicFrameMkLst>
        </pc:graphicFrameChg>
        <pc:graphicFrameChg chg="add del mod">
          <ac:chgData name="Wei, Mingjun" userId="e3ca6078-c382-4c01-8d3e-4c824cf1cd7b" providerId="ADAL" clId="{B1428F7E-6BFC-443E-8CAB-F48D85490826}" dt="2023-12-14T02:22:29.466" v="245"/>
          <ac:graphicFrameMkLst>
            <pc:docMk/>
            <pc:sldMk cId="1812249849" sldId="1021"/>
            <ac:graphicFrameMk id="6" creationId="{BA7C51BE-3EF4-15FB-273A-554C9C00A8D7}"/>
          </ac:graphicFrameMkLst>
        </pc:graphicFrameChg>
        <pc:graphicFrameChg chg="add mod">
          <ac:chgData name="Wei, Mingjun" userId="e3ca6078-c382-4c01-8d3e-4c824cf1cd7b" providerId="ADAL" clId="{B1428F7E-6BFC-443E-8CAB-F48D85490826}" dt="2023-12-14T02:22:38.554" v="249" actId="1076"/>
          <ac:graphicFrameMkLst>
            <pc:docMk/>
            <pc:sldMk cId="1812249849" sldId="1021"/>
            <ac:graphicFrameMk id="7" creationId="{550424BB-EF0C-7B11-19F7-C5CB94D1DB49}"/>
          </ac:graphicFrameMkLst>
        </pc:graphicFrameChg>
      </pc:sldChg>
      <pc:sldChg chg="addSp delSp modSp new mod">
        <pc:chgData name="Wei, Mingjun" userId="e3ca6078-c382-4c01-8d3e-4c824cf1cd7b" providerId="ADAL" clId="{B1428F7E-6BFC-443E-8CAB-F48D85490826}" dt="2023-12-14T21:36:06.709" v="430" actId="20577"/>
        <pc:sldMkLst>
          <pc:docMk/>
          <pc:sldMk cId="877185726" sldId="1022"/>
        </pc:sldMkLst>
        <pc:spChg chg="mod">
          <ac:chgData name="Wei, Mingjun" userId="e3ca6078-c382-4c01-8d3e-4c824cf1cd7b" providerId="ADAL" clId="{B1428F7E-6BFC-443E-8CAB-F48D85490826}" dt="2023-12-14T21:36:06.709" v="430" actId="20577"/>
          <ac:spMkLst>
            <pc:docMk/>
            <pc:sldMk cId="877185726" sldId="1022"/>
            <ac:spMk id="2" creationId="{F4A61ABE-D884-19CF-1E7A-BFC7DCDA15AF}"/>
          </ac:spMkLst>
        </pc:spChg>
        <pc:spChg chg="del">
          <ac:chgData name="Wei, Mingjun" userId="e3ca6078-c382-4c01-8d3e-4c824cf1cd7b" providerId="ADAL" clId="{B1428F7E-6BFC-443E-8CAB-F48D85490826}" dt="2023-12-14T21:30:44.783" v="341"/>
          <ac:spMkLst>
            <pc:docMk/>
            <pc:sldMk cId="877185726" sldId="1022"/>
            <ac:spMk id="3" creationId="{1268BA44-908E-1B22-E68D-B2AD3F6CA44B}"/>
          </ac:spMkLst>
        </pc:spChg>
        <pc:spChg chg="add del mod">
          <ac:chgData name="Wei, Mingjun" userId="e3ca6078-c382-4c01-8d3e-4c824cf1cd7b" providerId="ADAL" clId="{B1428F7E-6BFC-443E-8CAB-F48D85490826}" dt="2023-12-14T21:30:30.820" v="340"/>
          <ac:spMkLst>
            <pc:docMk/>
            <pc:sldMk cId="877185726" sldId="1022"/>
            <ac:spMk id="4" creationId="{E70B9D83-A700-098B-DFED-204FA785CBE5}"/>
          </ac:spMkLst>
        </pc:spChg>
        <pc:spChg chg="add del mod">
          <ac:chgData name="Wei, Mingjun" userId="e3ca6078-c382-4c01-8d3e-4c824cf1cd7b" providerId="ADAL" clId="{B1428F7E-6BFC-443E-8CAB-F48D85490826}" dt="2023-12-14T21:34:30.790" v="360" actId="478"/>
          <ac:spMkLst>
            <pc:docMk/>
            <pc:sldMk cId="877185726" sldId="1022"/>
            <ac:spMk id="8" creationId="{FF33A302-16E6-D785-85D0-0B881E746543}"/>
          </ac:spMkLst>
        </pc:spChg>
        <pc:picChg chg="add del mod">
          <ac:chgData name="Wei, Mingjun" userId="e3ca6078-c382-4c01-8d3e-4c824cf1cd7b" providerId="ADAL" clId="{B1428F7E-6BFC-443E-8CAB-F48D85490826}" dt="2023-12-14T21:34:41.491" v="375" actId="1076"/>
          <ac:picMkLst>
            <pc:docMk/>
            <pc:sldMk cId="877185726" sldId="1022"/>
            <ac:picMk id="5" creationId="{77E00620-6C8A-8243-D1DF-D2327771214A}"/>
          </ac:picMkLst>
        </pc:picChg>
        <pc:picChg chg="add del mod">
          <ac:chgData name="Wei, Mingjun" userId="e3ca6078-c382-4c01-8d3e-4c824cf1cd7b" providerId="ADAL" clId="{B1428F7E-6BFC-443E-8CAB-F48D85490826}" dt="2023-12-14T21:34:36.211" v="371"/>
          <ac:picMkLst>
            <pc:docMk/>
            <pc:sldMk cId="877185726" sldId="1022"/>
            <ac:picMk id="6" creationId="{5C5E2324-C4DF-0C9C-2525-2D38002459E9}"/>
          </ac:picMkLst>
        </pc:picChg>
      </pc:sldChg>
      <pc:sldChg chg="addSp delSp modSp new del mod">
        <pc:chgData name="Wei, Mingjun" userId="e3ca6078-c382-4c01-8d3e-4c824cf1cd7b" providerId="ADAL" clId="{B1428F7E-6BFC-443E-8CAB-F48D85490826}" dt="2023-12-14T21:35:37.920" v="383" actId="47"/>
        <pc:sldMkLst>
          <pc:docMk/>
          <pc:sldMk cId="677768962" sldId="1023"/>
        </pc:sldMkLst>
        <pc:spChg chg="add del">
          <ac:chgData name="Wei, Mingjun" userId="e3ca6078-c382-4c01-8d3e-4c824cf1cd7b" providerId="ADAL" clId="{B1428F7E-6BFC-443E-8CAB-F48D85490826}" dt="2023-12-14T21:33:49.910" v="347"/>
          <ac:spMkLst>
            <pc:docMk/>
            <pc:sldMk cId="677768962" sldId="1023"/>
            <ac:spMk id="3" creationId="{970705C8-A84A-3C97-7EBC-5A22ACE43704}"/>
          </ac:spMkLst>
        </pc:spChg>
        <pc:picChg chg="add del mod">
          <ac:chgData name="Wei, Mingjun" userId="e3ca6078-c382-4c01-8d3e-4c824cf1cd7b" providerId="ADAL" clId="{B1428F7E-6BFC-443E-8CAB-F48D85490826}" dt="2023-12-14T21:33:49.910" v="347"/>
          <ac:picMkLst>
            <pc:docMk/>
            <pc:sldMk cId="677768962" sldId="1023"/>
            <ac:picMk id="4" creationId="{B616E807-3B29-F807-0559-FF43F52D78C0}"/>
          </ac:picMkLst>
        </pc:picChg>
      </pc:sldChg>
    </pc:docChg>
  </pc:docChgLst>
  <pc:docChgLst>
    <pc:chgData name="Wei, Mingjun" userId="e3ca6078-c382-4c01-8d3e-4c824cf1cd7b" providerId="ADAL" clId="{BCE5A673-9AE5-490B-974D-1179EB9AE18A}"/>
    <pc:docChg chg="modSld">
      <pc:chgData name="Wei, Mingjun" userId="e3ca6078-c382-4c01-8d3e-4c824cf1cd7b" providerId="ADAL" clId="{BCE5A673-9AE5-490B-974D-1179EB9AE18A}" dt="2023-12-25T05:52:12.401" v="0" actId="20577"/>
      <pc:docMkLst>
        <pc:docMk/>
      </pc:docMkLst>
      <pc:sldChg chg="modSp mod">
        <pc:chgData name="Wei, Mingjun" userId="e3ca6078-c382-4c01-8d3e-4c824cf1cd7b" providerId="ADAL" clId="{BCE5A673-9AE5-490B-974D-1179EB9AE18A}" dt="2023-12-25T05:52:12.401" v="0" actId="20577"/>
        <pc:sldMkLst>
          <pc:docMk/>
          <pc:sldMk cId="2008947440" sldId="823"/>
        </pc:sldMkLst>
        <pc:spChg chg="mod">
          <ac:chgData name="Wei, Mingjun" userId="e3ca6078-c382-4c01-8d3e-4c824cf1cd7b" providerId="ADAL" clId="{BCE5A673-9AE5-490B-974D-1179EB9AE18A}" dt="2023-12-25T05:52:12.401" v="0" actId="20577"/>
          <ac:spMkLst>
            <pc:docMk/>
            <pc:sldMk cId="2008947440" sldId="823"/>
            <ac:spMk id="4" creationId="{B4C97A9C-3412-4269-B78B-7055D0207829}"/>
          </ac:spMkLst>
        </pc:spChg>
      </pc:sldChg>
    </pc:docChg>
  </pc:docChgLst>
  <pc:docChgLst>
    <pc:chgData name="Wei, Mingjun" userId="e3ca6078-c382-4c01-8d3e-4c824cf1cd7b" providerId="ADAL" clId="{BE79DDC7-5607-4124-ADBE-1759605A566E}"/>
    <pc:docChg chg="modSld">
      <pc:chgData name="Wei, Mingjun" userId="e3ca6078-c382-4c01-8d3e-4c824cf1cd7b" providerId="ADAL" clId="{BE79DDC7-5607-4124-ADBE-1759605A566E}" dt="2024-04-01T22:10:04.135" v="3" actId="1076"/>
      <pc:docMkLst>
        <pc:docMk/>
      </pc:docMkLst>
      <pc:sldChg chg="modSp mod">
        <pc:chgData name="Wei, Mingjun" userId="e3ca6078-c382-4c01-8d3e-4c824cf1cd7b" providerId="ADAL" clId="{BE79DDC7-5607-4124-ADBE-1759605A566E}" dt="2024-04-01T22:10:04.135" v="3" actId="1076"/>
        <pc:sldMkLst>
          <pc:docMk/>
          <pc:sldMk cId="2936737824" sldId="1064"/>
        </pc:sldMkLst>
        <pc:picChg chg="mod">
          <ac:chgData name="Wei, Mingjun" userId="e3ca6078-c382-4c01-8d3e-4c824cf1cd7b" providerId="ADAL" clId="{BE79DDC7-5607-4124-ADBE-1759605A566E}" dt="2024-04-01T22:10:04.135" v="3" actId="1076"/>
          <ac:picMkLst>
            <pc:docMk/>
            <pc:sldMk cId="2936737824" sldId="1064"/>
            <ac:picMk id="5" creationId="{377732C0-94C3-071C-74A7-C722E6092A91}"/>
          </ac:picMkLst>
        </pc:picChg>
      </pc:sldChg>
    </pc:docChg>
  </pc:docChgLst>
  <pc:docChgLst>
    <pc:chgData name="Wei, Mingjun" userId="e3ca6078-c382-4c01-8d3e-4c824cf1cd7b" providerId="ADAL" clId="{3B7664A4-6877-4CDA-AF0E-028CDBA2BC55}"/>
    <pc:docChg chg="undo custSel addSld delSld modSld sldOrd">
      <pc:chgData name="Wei, Mingjun" userId="e3ca6078-c382-4c01-8d3e-4c824cf1cd7b" providerId="ADAL" clId="{3B7664A4-6877-4CDA-AF0E-028CDBA2BC55}" dt="2023-12-18T04:32:02.236" v="338" actId="21"/>
      <pc:docMkLst>
        <pc:docMk/>
      </pc:docMkLst>
      <pc:sldChg chg="modSp mod">
        <pc:chgData name="Wei, Mingjun" userId="e3ca6078-c382-4c01-8d3e-4c824cf1cd7b" providerId="ADAL" clId="{3B7664A4-6877-4CDA-AF0E-028CDBA2BC55}" dt="2023-12-18T04:21:35.708" v="229" actId="20577"/>
        <pc:sldMkLst>
          <pc:docMk/>
          <pc:sldMk cId="2008947440" sldId="823"/>
        </pc:sldMkLst>
        <pc:spChg chg="mod">
          <ac:chgData name="Wei, Mingjun" userId="e3ca6078-c382-4c01-8d3e-4c824cf1cd7b" providerId="ADAL" clId="{3B7664A4-6877-4CDA-AF0E-028CDBA2BC55}" dt="2023-12-18T04:21:35.708" v="229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3B7664A4-6877-4CDA-AF0E-028CDBA2BC55}" dt="2023-12-18T03:56:08.504" v="33" actId="47"/>
        <pc:sldMkLst>
          <pc:docMk/>
          <pc:sldMk cId="1988395694" sldId="1017"/>
        </pc:sldMkLst>
      </pc:sldChg>
      <pc:sldChg chg="ord">
        <pc:chgData name="Wei, Mingjun" userId="e3ca6078-c382-4c01-8d3e-4c824cf1cd7b" providerId="ADAL" clId="{3B7664A4-6877-4CDA-AF0E-028CDBA2BC55}" dt="2023-12-18T04:11:53.999" v="142"/>
        <pc:sldMkLst>
          <pc:docMk/>
          <pc:sldMk cId="331721251" sldId="1018"/>
        </pc:sldMkLst>
      </pc:sldChg>
      <pc:sldChg chg="ord">
        <pc:chgData name="Wei, Mingjun" userId="e3ca6078-c382-4c01-8d3e-4c824cf1cd7b" providerId="ADAL" clId="{3B7664A4-6877-4CDA-AF0E-028CDBA2BC55}" dt="2023-12-18T04:12:40.083" v="144"/>
        <pc:sldMkLst>
          <pc:docMk/>
          <pc:sldMk cId="1812249849" sldId="1021"/>
        </pc:sldMkLst>
      </pc:sldChg>
      <pc:sldChg chg="addSp modSp mod">
        <pc:chgData name="Wei, Mingjun" userId="e3ca6078-c382-4c01-8d3e-4c824cf1cd7b" providerId="ADAL" clId="{3B7664A4-6877-4CDA-AF0E-028CDBA2BC55}" dt="2023-12-18T04:21:07.111" v="227" actId="20577"/>
        <pc:sldMkLst>
          <pc:docMk/>
          <pc:sldMk cId="877185726" sldId="1022"/>
        </pc:sldMkLst>
        <pc:spChg chg="add mod">
          <ac:chgData name="Wei, Mingjun" userId="e3ca6078-c382-4c01-8d3e-4c824cf1cd7b" providerId="ADAL" clId="{3B7664A4-6877-4CDA-AF0E-028CDBA2BC55}" dt="2023-12-18T04:21:07.111" v="227" actId="20577"/>
          <ac:spMkLst>
            <pc:docMk/>
            <pc:sldMk cId="877185726" sldId="1022"/>
            <ac:spMk id="4" creationId="{4B2749D7-6398-6248-C4F1-4553A1B1821C}"/>
          </ac:spMkLst>
        </pc:spChg>
      </pc:sldChg>
      <pc:sldChg chg="addSp delSp modSp new mod">
        <pc:chgData name="Wei, Mingjun" userId="e3ca6078-c382-4c01-8d3e-4c824cf1cd7b" providerId="ADAL" clId="{3B7664A4-6877-4CDA-AF0E-028CDBA2BC55}" dt="2023-12-18T04:10:55.485" v="140" actId="1076"/>
        <pc:sldMkLst>
          <pc:docMk/>
          <pc:sldMk cId="4168437299" sldId="1023"/>
        </pc:sldMkLst>
        <pc:spChg chg="mod">
          <ac:chgData name="Wei, Mingjun" userId="e3ca6078-c382-4c01-8d3e-4c824cf1cd7b" providerId="ADAL" clId="{3B7664A4-6877-4CDA-AF0E-028CDBA2BC55}" dt="2023-12-18T03:43:46.536" v="32" actId="20577"/>
          <ac:spMkLst>
            <pc:docMk/>
            <pc:sldMk cId="4168437299" sldId="1023"/>
            <ac:spMk id="2" creationId="{D045E69A-0910-80BF-FA6A-70F2073BAA9A}"/>
          </ac:spMkLst>
        </pc:spChg>
        <pc:spChg chg="add del">
          <ac:chgData name="Wei, Mingjun" userId="e3ca6078-c382-4c01-8d3e-4c824cf1cd7b" providerId="ADAL" clId="{3B7664A4-6877-4CDA-AF0E-028CDBA2BC55}" dt="2023-12-18T04:06:10.292" v="56" actId="478"/>
          <ac:spMkLst>
            <pc:docMk/>
            <pc:sldMk cId="4168437299" sldId="1023"/>
            <ac:spMk id="3" creationId="{FBF1BDC0-1DE0-D2F1-ACFC-3A36710495E6}"/>
          </ac:spMkLst>
        </pc:spChg>
        <pc:spChg chg="add del mod">
          <ac:chgData name="Wei, Mingjun" userId="e3ca6078-c382-4c01-8d3e-4c824cf1cd7b" providerId="ADAL" clId="{3B7664A4-6877-4CDA-AF0E-028CDBA2BC55}" dt="2023-12-18T04:06:39.323" v="59"/>
          <ac:spMkLst>
            <pc:docMk/>
            <pc:sldMk cId="4168437299" sldId="1023"/>
            <ac:spMk id="10" creationId="{7A33A337-A040-C691-DC22-2F2119508815}"/>
          </ac:spMkLst>
        </pc:spChg>
        <pc:spChg chg="add del mod">
          <ac:chgData name="Wei, Mingjun" userId="e3ca6078-c382-4c01-8d3e-4c824cf1cd7b" providerId="ADAL" clId="{3B7664A4-6877-4CDA-AF0E-028CDBA2BC55}" dt="2023-12-18T04:06:39.323" v="59"/>
          <ac:spMkLst>
            <pc:docMk/>
            <pc:sldMk cId="4168437299" sldId="1023"/>
            <ac:spMk id="11" creationId="{26C5E37B-97BC-693E-C437-ABDA9412917F}"/>
          </ac:spMkLst>
        </pc:spChg>
        <pc:spChg chg="add del mod">
          <ac:chgData name="Wei, Mingjun" userId="e3ca6078-c382-4c01-8d3e-4c824cf1cd7b" providerId="ADAL" clId="{3B7664A4-6877-4CDA-AF0E-028CDBA2BC55}" dt="2023-12-18T04:07:09.112" v="61"/>
          <ac:spMkLst>
            <pc:docMk/>
            <pc:sldMk cId="4168437299" sldId="1023"/>
            <ac:spMk id="13" creationId="{29D7FC59-0A9A-C5A7-224A-D4D457E3B96F}"/>
          </ac:spMkLst>
        </pc:spChg>
        <pc:spChg chg="add del mod">
          <ac:chgData name="Wei, Mingjun" userId="e3ca6078-c382-4c01-8d3e-4c824cf1cd7b" providerId="ADAL" clId="{3B7664A4-6877-4CDA-AF0E-028CDBA2BC55}" dt="2023-12-18T04:07:09.112" v="61"/>
          <ac:spMkLst>
            <pc:docMk/>
            <pc:sldMk cId="4168437299" sldId="1023"/>
            <ac:spMk id="14" creationId="{1BEF0E6A-EDB0-6228-72E2-A294FA708870}"/>
          </ac:spMkLst>
        </pc:spChg>
        <pc:spChg chg="add del mod">
          <ac:chgData name="Wei, Mingjun" userId="e3ca6078-c382-4c01-8d3e-4c824cf1cd7b" providerId="ADAL" clId="{3B7664A4-6877-4CDA-AF0E-028CDBA2BC55}" dt="2023-12-18T04:07:25.248" v="65"/>
          <ac:spMkLst>
            <pc:docMk/>
            <pc:sldMk cId="4168437299" sldId="1023"/>
            <ac:spMk id="17" creationId="{DE4916DB-1B79-2F4E-6EDA-DF2D1384465A}"/>
          </ac:spMkLst>
        </pc:spChg>
        <pc:spChg chg="add del mod">
          <ac:chgData name="Wei, Mingjun" userId="e3ca6078-c382-4c01-8d3e-4c824cf1cd7b" providerId="ADAL" clId="{3B7664A4-6877-4CDA-AF0E-028CDBA2BC55}" dt="2023-12-18T04:07:25.248" v="65"/>
          <ac:spMkLst>
            <pc:docMk/>
            <pc:sldMk cId="4168437299" sldId="1023"/>
            <ac:spMk id="18" creationId="{079252E4-1FDE-69F6-2A43-CAEEC89A6038}"/>
          </ac:spMkLst>
        </pc:spChg>
        <pc:graphicFrameChg chg="add del mod">
          <ac:chgData name="Wei, Mingjun" userId="e3ca6078-c382-4c01-8d3e-4c824cf1cd7b" providerId="ADAL" clId="{3B7664A4-6877-4CDA-AF0E-028CDBA2BC55}" dt="2023-12-18T04:04:24.492" v="35"/>
          <ac:graphicFrameMkLst>
            <pc:docMk/>
            <pc:sldMk cId="4168437299" sldId="1023"/>
            <ac:graphicFrameMk id="4" creationId="{F05E395A-DE22-D23D-EFFB-94FCB53825F3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4:37.136" v="37"/>
          <ac:graphicFrameMkLst>
            <pc:docMk/>
            <pc:sldMk cId="4168437299" sldId="1023"/>
            <ac:graphicFrameMk id="5" creationId="{73A0B438-D34D-12A7-61A0-52BC624D4435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5:01.573" v="45"/>
          <ac:graphicFrameMkLst>
            <pc:docMk/>
            <pc:sldMk cId="4168437299" sldId="1023"/>
            <ac:graphicFrameMk id="6" creationId="{88052097-967B-1B85-7F7E-7CB1763D117B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6:07.969" v="54"/>
          <ac:graphicFrameMkLst>
            <pc:docMk/>
            <pc:sldMk cId="4168437299" sldId="1023"/>
            <ac:graphicFrameMk id="8" creationId="{131BEA33-CECA-F504-B497-F68F2896218B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6:39.323" v="59"/>
          <ac:graphicFrameMkLst>
            <pc:docMk/>
            <pc:sldMk cId="4168437299" sldId="1023"/>
            <ac:graphicFrameMk id="9" creationId="{509BF386-FCFB-BF3B-BFA0-C1E97DEAD73B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7:09.112" v="61"/>
          <ac:graphicFrameMkLst>
            <pc:docMk/>
            <pc:sldMk cId="4168437299" sldId="1023"/>
            <ac:graphicFrameMk id="12" creationId="{A8129680-DAE3-1885-96D7-8B46DF24A703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7:19.054" v="63"/>
          <ac:graphicFrameMkLst>
            <pc:docMk/>
            <pc:sldMk cId="4168437299" sldId="1023"/>
            <ac:graphicFrameMk id="15" creationId="{BA0B7F9B-2104-C168-3A8B-419AFFCBAF32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07:25.248" v="65"/>
          <ac:graphicFrameMkLst>
            <pc:docMk/>
            <pc:sldMk cId="4168437299" sldId="1023"/>
            <ac:graphicFrameMk id="16" creationId="{846C3154-9B8A-F7CC-2774-D2433ED2133A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10:26.823" v="134" actId="14100"/>
          <ac:graphicFrameMkLst>
            <pc:docMk/>
            <pc:sldMk cId="4168437299" sldId="1023"/>
            <ac:graphicFrameMk id="19" creationId="{A22D85C6-E3B0-851F-B986-CD7756795264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10:55.485" v="140" actId="1076"/>
          <ac:graphicFrameMkLst>
            <pc:docMk/>
            <pc:sldMk cId="4168437299" sldId="1023"/>
            <ac:graphicFrameMk id="20" creationId="{09F8D0EB-2CE8-7498-A7BF-A96B759F0A91}"/>
          </ac:graphicFrameMkLst>
        </pc:graphicFrameChg>
        <pc:picChg chg="add del mod">
          <ac:chgData name="Wei, Mingjun" userId="e3ca6078-c382-4c01-8d3e-4c824cf1cd7b" providerId="ADAL" clId="{3B7664A4-6877-4CDA-AF0E-028CDBA2BC55}" dt="2023-12-18T04:06:11.165" v="57" actId="478"/>
          <ac:picMkLst>
            <pc:docMk/>
            <pc:sldMk cId="4168437299" sldId="1023"/>
            <ac:picMk id="7" creationId="{290FC698-41AC-0502-BA17-19FBB08F2F72}"/>
          </ac:picMkLst>
        </pc:picChg>
      </pc:sldChg>
      <pc:sldChg chg="addSp delSp modSp new mod">
        <pc:chgData name="Wei, Mingjun" userId="e3ca6078-c382-4c01-8d3e-4c824cf1cd7b" providerId="ADAL" clId="{3B7664A4-6877-4CDA-AF0E-028CDBA2BC55}" dt="2023-12-18T04:32:01.841" v="337"/>
        <pc:sldMkLst>
          <pc:docMk/>
          <pc:sldMk cId="2557937456" sldId="1025"/>
        </pc:sldMkLst>
        <pc:spChg chg="mod">
          <ac:chgData name="Wei, Mingjun" userId="e3ca6078-c382-4c01-8d3e-4c824cf1cd7b" providerId="ADAL" clId="{3B7664A4-6877-4CDA-AF0E-028CDBA2BC55}" dt="2023-12-18T04:27:53.059" v="275" actId="20577"/>
          <ac:spMkLst>
            <pc:docMk/>
            <pc:sldMk cId="2557937456" sldId="1025"/>
            <ac:spMk id="2" creationId="{24B129FE-5E5E-CF41-49FD-C020CA4712B7}"/>
          </ac:spMkLst>
        </pc:spChg>
        <pc:spChg chg="add del">
          <ac:chgData name="Wei, Mingjun" userId="e3ca6078-c382-4c01-8d3e-4c824cf1cd7b" providerId="ADAL" clId="{3B7664A4-6877-4CDA-AF0E-028CDBA2BC55}" dt="2023-12-18T04:28:25.349" v="281" actId="478"/>
          <ac:spMkLst>
            <pc:docMk/>
            <pc:sldMk cId="2557937456" sldId="1025"/>
            <ac:spMk id="3" creationId="{4CFB3DC0-CDD6-A747-B7F9-2FBB91C5DDA6}"/>
          </ac:spMkLst>
        </pc:spChg>
        <pc:spChg chg="add del mod">
          <ac:chgData name="Wei, Mingjun" userId="e3ca6078-c382-4c01-8d3e-4c824cf1cd7b" providerId="ADAL" clId="{3B7664A4-6877-4CDA-AF0E-028CDBA2BC55}" dt="2023-12-18T04:31:46.971" v="326" actId="478"/>
          <ac:spMkLst>
            <pc:docMk/>
            <pc:sldMk cId="2557937456" sldId="1025"/>
            <ac:spMk id="16" creationId="{1D82F4CE-5F18-E3DB-3D95-609EDB4AF2B8}"/>
          </ac:spMkLst>
        </pc:spChg>
        <pc:spChg chg="add del mod">
          <ac:chgData name="Wei, Mingjun" userId="e3ca6078-c382-4c01-8d3e-4c824cf1cd7b" providerId="ADAL" clId="{3B7664A4-6877-4CDA-AF0E-028CDBA2BC55}" dt="2023-12-18T04:32:00.298" v="332" actId="478"/>
          <ac:spMkLst>
            <pc:docMk/>
            <pc:sldMk cId="2557937456" sldId="1025"/>
            <ac:spMk id="18" creationId="{57F75348-5F53-96DE-BEA9-A3173F66D761}"/>
          </ac:spMkLst>
        </pc:spChg>
        <pc:graphicFrameChg chg="add del mod">
          <ac:chgData name="Wei, Mingjun" userId="e3ca6078-c382-4c01-8d3e-4c824cf1cd7b" providerId="ADAL" clId="{3B7664A4-6877-4CDA-AF0E-028CDBA2BC55}" dt="2023-12-18T04:28:16.940" v="277"/>
          <ac:graphicFrameMkLst>
            <pc:docMk/>
            <pc:sldMk cId="2557937456" sldId="1025"/>
            <ac:graphicFrameMk id="4" creationId="{FADF3D40-E238-11EB-E5FF-0F99AE2F1156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8:20.721" v="279"/>
          <ac:graphicFrameMkLst>
            <pc:docMk/>
            <pc:sldMk cId="2557937456" sldId="1025"/>
            <ac:graphicFrameMk id="5" creationId="{1F6CE181-95CD-E249-8770-2C94B9066B89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9:54.046" v="289" actId="478"/>
          <ac:graphicFrameMkLst>
            <pc:docMk/>
            <pc:sldMk cId="2557937456" sldId="1025"/>
            <ac:graphicFrameMk id="6" creationId="{C20E2E25-6D9B-5000-1FF9-3E5C87A67A82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8:30.658" v="283"/>
          <ac:graphicFrameMkLst>
            <pc:docMk/>
            <pc:sldMk cId="2557937456" sldId="1025"/>
            <ac:graphicFrameMk id="7" creationId="{498CD418-7C30-E7AD-C0DF-CC00B42AAFAE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28:34.719" v="285"/>
          <ac:graphicFrameMkLst>
            <pc:docMk/>
            <pc:sldMk cId="2557937456" sldId="1025"/>
            <ac:graphicFrameMk id="8" creationId="{BE8F54A8-7D56-952A-1939-EAA4C4B0B992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32:01.425" v="336" actId="1076"/>
          <ac:graphicFrameMkLst>
            <pc:docMk/>
            <pc:sldMk cId="2557937456" sldId="1025"/>
            <ac:graphicFrameMk id="9" creationId="{92B451A0-E97F-8A15-6F9C-11C2B2F547BA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30:21.466" v="295"/>
          <ac:graphicFrameMkLst>
            <pc:docMk/>
            <pc:sldMk cId="2557937456" sldId="1025"/>
            <ac:graphicFrameMk id="10" creationId="{89D8459E-F810-EEC1-2450-DCB2FC6BA8AE}"/>
          </ac:graphicFrameMkLst>
        </pc:graphicFrameChg>
        <pc:graphicFrameChg chg="add del mod modGraphic">
          <ac:chgData name="Wei, Mingjun" userId="e3ca6078-c382-4c01-8d3e-4c824cf1cd7b" providerId="ADAL" clId="{3B7664A4-6877-4CDA-AF0E-028CDBA2BC55}" dt="2023-12-18T04:30:24.813" v="299"/>
          <ac:graphicFrameMkLst>
            <pc:docMk/>
            <pc:sldMk cId="2557937456" sldId="1025"/>
            <ac:graphicFrameMk id="11" creationId="{F741A6EC-B248-2129-2B29-DDE37D93668A}"/>
          </ac:graphicFrameMkLst>
        </pc:graphicFrameChg>
        <pc:graphicFrameChg chg="add del mod">
          <ac:chgData name="Wei, Mingjun" userId="e3ca6078-c382-4c01-8d3e-4c824cf1cd7b" providerId="ADAL" clId="{3B7664A4-6877-4CDA-AF0E-028CDBA2BC55}" dt="2023-12-18T04:30:27.315" v="301"/>
          <ac:graphicFrameMkLst>
            <pc:docMk/>
            <pc:sldMk cId="2557937456" sldId="1025"/>
            <ac:graphicFrameMk id="12" creationId="{C26E8028-05E2-C02B-4991-824FABBB0A6C}"/>
          </ac:graphicFrameMkLst>
        </pc:graphicFrameChg>
        <pc:graphicFrameChg chg="add mod modGraphic">
          <ac:chgData name="Wei, Mingjun" userId="e3ca6078-c382-4c01-8d3e-4c824cf1cd7b" providerId="ADAL" clId="{3B7664A4-6877-4CDA-AF0E-028CDBA2BC55}" dt="2023-12-18T04:30:54.729" v="309" actId="1076"/>
          <ac:graphicFrameMkLst>
            <pc:docMk/>
            <pc:sldMk cId="2557937456" sldId="1025"/>
            <ac:graphicFrameMk id="13" creationId="{611325A4-16B2-5E6A-F01A-6A2A6F1A6C29}"/>
          </ac:graphicFrameMkLst>
        </pc:graphicFrameChg>
        <pc:graphicFrameChg chg="add del mod modGraphic">
          <ac:chgData name="Wei, Mingjun" userId="e3ca6078-c382-4c01-8d3e-4c824cf1cd7b" providerId="ADAL" clId="{3B7664A4-6877-4CDA-AF0E-028CDBA2BC55}" dt="2023-12-18T04:32:01.841" v="337"/>
          <ac:graphicFrameMkLst>
            <pc:docMk/>
            <pc:sldMk cId="2557937456" sldId="1025"/>
            <ac:graphicFrameMk id="14" creationId="{07EDD863-C373-3D3B-0DBA-92DA2FDB9C8A}"/>
          </ac:graphicFrameMkLst>
        </pc:graphicFrameChg>
      </pc:sldChg>
      <pc:sldChg chg="addSp delSp modSp new mod">
        <pc:chgData name="Wei, Mingjun" userId="e3ca6078-c382-4c01-8d3e-4c824cf1cd7b" providerId="ADAL" clId="{3B7664A4-6877-4CDA-AF0E-028CDBA2BC55}" dt="2023-12-18T04:32:02.236" v="338" actId="21"/>
        <pc:sldMkLst>
          <pc:docMk/>
          <pc:sldMk cId="190567809" sldId="1026"/>
        </pc:sldMkLst>
        <pc:spChg chg="mod">
          <ac:chgData name="Wei, Mingjun" userId="e3ca6078-c382-4c01-8d3e-4c824cf1cd7b" providerId="ADAL" clId="{3B7664A4-6877-4CDA-AF0E-028CDBA2BC55}" dt="2023-12-18T04:31:22.225" v="318" actId="14100"/>
          <ac:spMkLst>
            <pc:docMk/>
            <pc:sldMk cId="190567809" sldId="1026"/>
            <ac:spMk id="2" creationId="{A4138434-28AC-8BB9-0E89-72E6353C85DA}"/>
          </ac:spMkLst>
        </pc:spChg>
        <pc:spChg chg="del">
          <ac:chgData name="Wei, Mingjun" userId="e3ca6078-c382-4c01-8d3e-4c824cf1cd7b" providerId="ADAL" clId="{3B7664A4-6877-4CDA-AF0E-028CDBA2BC55}" dt="2023-12-18T04:31:09.640" v="312"/>
          <ac:spMkLst>
            <pc:docMk/>
            <pc:sldMk cId="190567809" sldId="1026"/>
            <ac:spMk id="3" creationId="{7343B065-0F88-63F2-241D-F55EB3680408}"/>
          </ac:spMkLst>
        </pc:spChg>
        <pc:spChg chg="add del mod">
          <ac:chgData name="Wei, Mingjun" userId="e3ca6078-c382-4c01-8d3e-4c824cf1cd7b" providerId="ADAL" clId="{3B7664A4-6877-4CDA-AF0E-028CDBA2BC55}" dt="2023-12-18T04:32:02.236" v="338" actId="21"/>
          <ac:spMkLst>
            <pc:docMk/>
            <pc:sldMk cId="190567809" sldId="1026"/>
            <ac:spMk id="6" creationId="{F7A521BE-3854-C54C-DAE8-6720E3D3B841}"/>
          </ac:spMkLst>
        </pc:spChg>
        <pc:graphicFrameChg chg="add del mod modGraphic">
          <ac:chgData name="Wei, Mingjun" userId="e3ca6078-c382-4c01-8d3e-4c824cf1cd7b" providerId="ADAL" clId="{3B7664A4-6877-4CDA-AF0E-028CDBA2BC55}" dt="2023-12-18T04:32:02.236" v="338" actId="21"/>
          <ac:graphicFrameMkLst>
            <pc:docMk/>
            <pc:sldMk cId="190567809" sldId="1026"/>
            <ac:graphicFrameMk id="4" creationId="{8904007F-17E9-BED4-76A3-E9A1D29877A2}"/>
          </ac:graphicFrameMkLst>
        </pc:graphicFrameChg>
      </pc:sldChg>
    </pc:docChg>
  </pc:docChgLst>
  <pc:docChgLst>
    <pc:chgData name="Mingjun Wei" userId="579a03c1eb723069" providerId="LiveId" clId="{58F02EFD-9038-47C8-9434-90464C4F4CFF}"/>
    <pc:docChg chg="undo custSel addSld delSld modSld">
      <pc:chgData name="Mingjun Wei" userId="579a03c1eb723069" providerId="LiveId" clId="{58F02EFD-9038-47C8-9434-90464C4F4CFF}" dt="2024-05-22T20:10:23.985" v="320" actId="14100"/>
      <pc:docMkLst>
        <pc:docMk/>
      </pc:docMkLst>
      <pc:sldChg chg="addSp delSp modSp del mod">
        <pc:chgData name="Mingjun Wei" userId="579a03c1eb723069" providerId="LiveId" clId="{58F02EFD-9038-47C8-9434-90464C4F4CFF}" dt="2024-05-22T20:06:58.621" v="179" actId="47"/>
        <pc:sldMkLst>
          <pc:docMk/>
          <pc:sldMk cId="1274435516" sldId="1098"/>
        </pc:sldMkLst>
        <pc:spChg chg="add del">
          <ac:chgData name="Mingjun Wei" userId="579a03c1eb723069" providerId="LiveId" clId="{58F02EFD-9038-47C8-9434-90464C4F4CFF}" dt="2024-05-22T20:06:20.273" v="174" actId="22"/>
          <ac:spMkLst>
            <pc:docMk/>
            <pc:sldMk cId="1274435516" sldId="1098"/>
            <ac:spMk id="4" creationId="{BDEAEFE4-8834-D269-5DD7-1D47DFE7EF81}"/>
          </ac:spMkLst>
        </pc:spChg>
        <pc:picChg chg="mod">
          <ac:chgData name="Mingjun Wei" userId="579a03c1eb723069" providerId="LiveId" clId="{58F02EFD-9038-47C8-9434-90464C4F4CFF}" dt="2024-05-22T20:06:18.048" v="172" actId="1036"/>
          <ac:picMkLst>
            <pc:docMk/>
            <pc:sldMk cId="1274435516" sldId="1098"/>
            <ac:picMk id="5" creationId="{4C1294FE-B895-9137-7023-F55331C67F3C}"/>
          </ac:picMkLst>
        </pc:picChg>
      </pc:sldChg>
      <pc:sldChg chg="modSp mod">
        <pc:chgData name="Mingjun Wei" userId="579a03c1eb723069" providerId="LiveId" clId="{58F02EFD-9038-47C8-9434-90464C4F4CFF}" dt="2024-05-22T20:10:23.985" v="320" actId="14100"/>
        <pc:sldMkLst>
          <pc:docMk/>
          <pc:sldMk cId="215362596" sldId="1102"/>
        </pc:sldMkLst>
        <pc:spChg chg="mod">
          <ac:chgData name="Mingjun Wei" userId="579a03c1eb723069" providerId="LiveId" clId="{58F02EFD-9038-47C8-9434-90464C4F4CFF}" dt="2024-05-22T20:10:23.985" v="320" actId="14100"/>
          <ac:spMkLst>
            <pc:docMk/>
            <pc:sldMk cId="215362596" sldId="1102"/>
            <ac:spMk id="15" creationId="{0FE58C72-E62F-35D7-6F22-A2AD088624C7}"/>
          </ac:spMkLst>
        </pc:spChg>
      </pc:sldChg>
      <pc:sldChg chg="modSp mod">
        <pc:chgData name="Mingjun Wei" userId="579a03c1eb723069" providerId="LiveId" clId="{58F02EFD-9038-47C8-9434-90464C4F4CFF}" dt="2024-05-22T20:05:30.970" v="85" actId="404"/>
        <pc:sldMkLst>
          <pc:docMk/>
          <pc:sldMk cId="305331088" sldId="1113"/>
        </pc:sldMkLst>
        <pc:spChg chg="mod">
          <ac:chgData name="Mingjun Wei" userId="579a03c1eb723069" providerId="LiveId" clId="{58F02EFD-9038-47C8-9434-90464C4F4CFF}" dt="2024-05-22T20:05:30.970" v="85" actId="404"/>
          <ac:spMkLst>
            <pc:docMk/>
            <pc:sldMk cId="305331088" sldId="1113"/>
            <ac:spMk id="6" creationId="{755D9479-EFC0-D732-C0C6-6701CD4BC111}"/>
          </ac:spMkLst>
        </pc:spChg>
      </pc:sldChg>
      <pc:sldChg chg="addSp delSp modSp new mod">
        <pc:chgData name="Mingjun Wei" userId="579a03c1eb723069" providerId="LiveId" clId="{58F02EFD-9038-47C8-9434-90464C4F4CFF}" dt="2024-05-22T20:09:52.468" v="280" actId="20577"/>
        <pc:sldMkLst>
          <pc:docMk/>
          <pc:sldMk cId="928988521" sldId="1156"/>
        </pc:sldMkLst>
        <pc:spChg chg="mod">
          <ac:chgData name="Mingjun Wei" userId="579a03c1eb723069" providerId="LiveId" clId="{58F02EFD-9038-47C8-9434-90464C4F4CFF}" dt="2024-05-22T20:06:56.799" v="178"/>
          <ac:spMkLst>
            <pc:docMk/>
            <pc:sldMk cId="928988521" sldId="1156"/>
            <ac:spMk id="2" creationId="{BE6CC3DC-8EC9-A03F-B2E3-67A5312CF087}"/>
          </ac:spMkLst>
        </pc:spChg>
        <pc:spChg chg="mod">
          <ac:chgData name="Mingjun Wei" userId="579a03c1eb723069" providerId="LiveId" clId="{58F02EFD-9038-47C8-9434-90464C4F4CFF}" dt="2024-05-22T20:09:52.468" v="280" actId="20577"/>
          <ac:spMkLst>
            <pc:docMk/>
            <pc:sldMk cId="928988521" sldId="1156"/>
            <ac:spMk id="3" creationId="{ADC6AE07-7272-AC9D-296F-1BA7D045208F}"/>
          </ac:spMkLst>
        </pc:spChg>
        <pc:graphicFrameChg chg="add del modGraphic">
          <ac:chgData name="Mingjun Wei" userId="579a03c1eb723069" providerId="LiveId" clId="{58F02EFD-9038-47C8-9434-90464C4F4CFF}" dt="2024-05-22T20:07:01.519" v="181" actId="27309"/>
          <ac:graphicFrameMkLst>
            <pc:docMk/>
            <pc:sldMk cId="928988521" sldId="1156"/>
            <ac:graphicFrameMk id="6" creationId="{FE20C6F8-587C-BBE8-731C-22165ED0CFC0}"/>
          </ac:graphicFrameMkLst>
        </pc:graphicFrameChg>
        <pc:picChg chg="add mod">
          <ac:chgData name="Mingjun Wei" userId="579a03c1eb723069" providerId="LiveId" clId="{58F02EFD-9038-47C8-9434-90464C4F4CFF}" dt="2024-05-22T20:06:50.157" v="177"/>
          <ac:picMkLst>
            <pc:docMk/>
            <pc:sldMk cId="928988521" sldId="1156"/>
            <ac:picMk id="4" creationId="{CEF24C3B-6E75-14E7-D58B-0BF2AFA0022E}"/>
          </ac:picMkLst>
        </pc:picChg>
      </pc:sldChg>
      <pc:sldChg chg="new del">
        <pc:chgData name="Mingjun Wei" userId="579a03c1eb723069" providerId="LiveId" clId="{58F02EFD-9038-47C8-9434-90464C4F4CFF}" dt="2024-05-22T20:06:40.241" v="175" actId="47"/>
        <pc:sldMkLst>
          <pc:docMk/>
          <pc:sldMk cId="3443912211" sldId="1156"/>
        </pc:sldMkLst>
      </pc:sldChg>
    </pc:docChg>
  </pc:docChgLst>
  <pc:docChgLst>
    <pc:chgData name="Wei, Mingjun" userId="e3ca6078-c382-4c01-8d3e-4c824cf1cd7b" providerId="ADAL" clId="{5097623E-69D5-4DE2-91C4-0E40DAB40251}"/>
    <pc:docChg chg="undo redo custSel addSld modSld">
      <pc:chgData name="Wei, Mingjun" userId="e3ca6078-c382-4c01-8d3e-4c824cf1cd7b" providerId="ADAL" clId="{5097623E-69D5-4DE2-91C4-0E40DAB40251}" dt="2023-12-02T00:39:29.774" v="935" actId="1076"/>
      <pc:docMkLst>
        <pc:docMk/>
      </pc:docMkLst>
      <pc:sldChg chg="modSp mod">
        <pc:chgData name="Wei, Mingjun" userId="e3ca6078-c382-4c01-8d3e-4c824cf1cd7b" providerId="ADAL" clId="{5097623E-69D5-4DE2-91C4-0E40DAB40251}" dt="2023-12-01T03:30:48.976" v="5" actId="20577"/>
        <pc:sldMkLst>
          <pc:docMk/>
          <pc:sldMk cId="2008947440" sldId="823"/>
        </pc:sldMkLst>
        <pc:spChg chg="mod">
          <ac:chgData name="Wei, Mingjun" userId="e3ca6078-c382-4c01-8d3e-4c824cf1cd7b" providerId="ADAL" clId="{5097623E-69D5-4DE2-91C4-0E40DAB40251}" dt="2023-12-01T03:30:48.976" v="5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addSp delSp modSp mod">
        <pc:chgData name="Wei, Mingjun" userId="e3ca6078-c382-4c01-8d3e-4c824cf1cd7b" providerId="ADAL" clId="{5097623E-69D5-4DE2-91C4-0E40DAB40251}" dt="2023-12-02T00:38:36.086" v="859" actId="21"/>
        <pc:sldMkLst>
          <pc:docMk/>
          <pc:sldMk cId="2518274171" sldId="997"/>
        </pc:sldMkLst>
        <pc:picChg chg="add del mod">
          <ac:chgData name="Wei, Mingjun" userId="e3ca6078-c382-4c01-8d3e-4c824cf1cd7b" providerId="ADAL" clId="{5097623E-69D5-4DE2-91C4-0E40DAB40251}" dt="2023-12-02T00:38:36.086" v="859" actId="21"/>
          <ac:picMkLst>
            <pc:docMk/>
            <pc:sldMk cId="2518274171" sldId="997"/>
            <ac:picMk id="3" creationId="{E518D5FB-2778-9EDD-F876-461AF5C6E996}"/>
          </ac:picMkLst>
        </pc:picChg>
      </pc:sldChg>
      <pc:sldChg chg="modSp new mod">
        <pc:chgData name="Wei, Mingjun" userId="e3ca6078-c382-4c01-8d3e-4c824cf1cd7b" providerId="ADAL" clId="{5097623E-69D5-4DE2-91C4-0E40DAB40251}" dt="2023-12-01T03:31:04.992" v="16" actId="20577"/>
        <pc:sldMkLst>
          <pc:docMk/>
          <pc:sldMk cId="3441122413" sldId="1004"/>
        </pc:sldMkLst>
        <pc:spChg chg="mod">
          <ac:chgData name="Wei, Mingjun" userId="e3ca6078-c382-4c01-8d3e-4c824cf1cd7b" providerId="ADAL" clId="{5097623E-69D5-4DE2-91C4-0E40DAB40251}" dt="2023-12-01T03:31:04.992" v="16" actId="20577"/>
          <ac:spMkLst>
            <pc:docMk/>
            <pc:sldMk cId="3441122413" sldId="1004"/>
            <ac:spMk id="2" creationId="{A7AC4FF3-AD07-CA73-F49D-2F68ECFBC4C1}"/>
          </ac:spMkLst>
        </pc:spChg>
      </pc:sldChg>
      <pc:sldChg chg="addSp modSp new mod">
        <pc:chgData name="Wei, Mingjun" userId="e3ca6078-c382-4c01-8d3e-4c824cf1cd7b" providerId="ADAL" clId="{5097623E-69D5-4DE2-91C4-0E40DAB40251}" dt="2023-12-01T04:15:55.257" v="778" actId="1076"/>
        <pc:sldMkLst>
          <pc:docMk/>
          <pc:sldMk cId="487029190" sldId="1005"/>
        </pc:sldMkLst>
        <pc:spChg chg="mod">
          <ac:chgData name="Wei, Mingjun" userId="e3ca6078-c382-4c01-8d3e-4c824cf1cd7b" providerId="ADAL" clId="{5097623E-69D5-4DE2-91C4-0E40DAB40251}" dt="2023-12-01T03:37:20.325" v="81" actId="14100"/>
          <ac:spMkLst>
            <pc:docMk/>
            <pc:sldMk cId="487029190" sldId="1005"/>
            <ac:spMk id="2" creationId="{7CFDA582-75FA-CDC5-CA51-257D37635E63}"/>
          </ac:spMkLst>
        </pc:spChg>
        <pc:spChg chg="mod">
          <ac:chgData name="Wei, Mingjun" userId="e3ca6078-c382-4c01-8d3e-4c824cf1cd7b" providerId="ADAL" clId="{5097623E-69D5-4DE2-91C4-0E40DAB40251}" dt="2023-12-01T04:14:59.654" v="772" actId="9"/>
          <ac:spMkLst>
            <pc:docMk/>
            <pc:sldMk cId="487029190" sldId="1005"/>
            <ac:spMk id="3" creationId="{6E598CB7-D28C-3305-91D7-9E983282AD46}"/>
          </ac:spMkLst>
        </pc:spChg>
        <pc:spChg chg="add mod">
          <ac:chgData name="Wei, Mingjun" userId="e3ca6078-c382-4c01-8d3e-4c824cf1cd7b" providerId="ADAL" clId="{5097623E-69D5-4DE2-91C4-0E40DAB40251}" dt="2023-12-01T04:15:55.257" v="778" actId="1076"/>
          <ac:spMkLst>
            <pc:docMk/>
            <pc:sldMk cId="487029190" sldId="1005"/>
            <ac:spMk id="5" creationId="{F1C1BAC4-7F1F-914D-61D9-05B32B8FA882}"/>
          </ac:spMkLst>
        </pc:spChg>
      </pc:sldChg>
      <pc:sldChg chg="addSp delSp modSp new mod">
        <pc:chgData name="Wei, Mingjun" userId="e3ca6078-c382-4c01-8d3e-4c824cf1cd7b" providerId="ADAL" clId="{5097623E-69D5-4DE2-91C4-0E40DAB40251}" dt="2023-12-01T05:14:21.796" v="824" actId="1076"/>
        <pc:sldMkLst>
          <pc:docMk/>
          <pc:sldMk cId="3499033430" sldId="1006"/>
        </pc:sldMkLst>
        <pc:spChg chg="mod">
          <ac:chgData name="Wei, Mingjun" userId="e3ca6078-c382-4c01-8d3e-4c824cf1cd7b" providerId="ADAL" clId="{5097623E-69D5-4DE2-91C4-0E40DAB40251}" dt="2023-12-01T05:11:04.499" v="805" actId="20577"/>
          <ac:spMkLst>
            <pc:docMk/>
            <pc:sldMk cId="3499033430" sldId="1006"/>
            <ac:spMk id="2" creationId="{B1604FF7-EB6D-1C51-24C7-6265AFE84AD5}"/>
          </ac:spMkLst>
        </pc:spChg>
        <pc:spChg chg="del">
          <ac:chgData name="Wei, Mingjun" userId="e3ca6078-c382-4c01-8d3e-4c824cf1cd7b" providerId="ADAL" clId="{5097623E-69D5-4DE2-91C4-0E40DAB40251}" dt="2023-12-01T05:11:20.774" v="807" actId="478"/>
          <ac:spMkLst>
            <pc:docMk/>
            <pc:sldMk cId="3499033430" sldId="1006"/>
            <ac:spMk id="3" creationId="{BA742F56-6D53-48C4-3240-2002DC79399F}"/>
          </ac:spMkLst>
        </pc:spChg>
        <pc:graphicFrameChg chg="add mod">
          <ac:chgData name="Wei, Mingjun" userId="e3ca6078-c382-4c01-8d3e-4c824cf1cd7b" providerId="ADAL" clId="{5097623E-69D5-4DE2-91C4-0E40DAB40251}" dt="2023-12-01T05:14:12.915" v="820" actId="1076"/>
          <ac:graphicFrameMkLst>
            <pc:docMk/>
            <pc:sldMk cId="3499033430" sldId="1006"/>
            <ac:graphicFrameMk id="4" creationId="{F2DBFED4-5095-A2B3-ADCD-EFDAAE66C8BB}"/>
          </ac:graphicFrameMkLst>
        </pc:graphicFrameChg>
        <pc:picChg chg="add mod">
          <ac:chgData name="Wei, Mingjun" userId="e3ca6078-c382-4c01-8d3e-4c824cf1cd7b" providerId="ADAL" clId="{5097623E-69D5-4DE2-91C4-0E40DAB40251}" dt="2023-12-01T05:14:15.371" v="822" actId="1076"/>
          <ac:picMkLst>
            <pc:docMk/>
            <pc:sldMk cId="3499033430" sldId="1006"/>
            <ac:picMk id="5" creationId="{3B04B47B-C13D-80AD-9644-3DE2CB70D983}"/>
          </ac:picMkLst>
        </pc:picChg>
        <pc:picChg chg="add mod">
          <ac:chgData name="Wei, Mingjun" userId="e3ca6078-c382-4c01-8d3e-4c824cf1cd7b" providerId="ADAL" clId="{5097623E-69D5-4DE2-91C4-0E40DAB40251}" dt="2023-12-01T05:14:21.796" v="824" actId="1076"/>
          <ac:picMkLst>
            <pc:docMk/>
            <pc:sldMk cId="3499033430" sldId="1006"/>
            <ac:picMk id="6" creationId="{12FF70F0-9F65-B26F-0F3B-950E94EA2937}"/>
          </ac:picMkLst>
        </pc:picChg>
      </pc:sldChg>
      <pc:sldChg chg="addSp delSp modSp mod">
        <pc:chgData name="Wei, Mingjun" userId="e3ca6078-c382-4c01-8d3e-4c824cf1cd7b" providerId="ADAL" clId="{5097623E-69D5-4DE2-91C4-0E40DAB40251}" dt="2023-12-01T19:27:20.914" v="843" actId="1076"/>
        <pc:sldMkLst>
          <pc:docMk/>
          <pc:sldMk cId="1094906158" sldId="1007"/>
        </pc:sldMkLst>
        <pc:graphicFrameChg chg="add del mod">
          <ac:chgData name="Wei, Mingjun" userId="e3ca6078-c382-4c01-8d3e-4c824cf1cd7b" providerId="ADAL" clId="{5097623E-69D5-4DE2-91C4-0E40DAB40251}" dt="2023-12-01T19:23:19.222" v="831"/>
          <ac:graphicFrameMkLst>
            <pc:docMk/>
            <pc:sldMk cId="1094906158" sldId="1007"/>
            <ac:graphicFrameMk id="3" creationId="{B1FB52A2-ABD1-898F-AA0E-1EE1B0F96AAC}"/>
          </ac:graphicFrameMkLst>
        </pc:graphicFrameChg>
        <pc:graphicFrameChg chg="add del mod">
          <ac:chgData name="Wei, Mingjun" userId="e3ca6078-c382-4c01-8d3e-4c824cf1cd7b" providerId="ADAL" clId="{5097623E-69D5-4DE2-91C4-0E40DAB40251}" dt="2023-12-01T19:23:19.222" v="831"/>
          <ac:graphicFrameMkLst>
            <pc:docMk/>
            <pc:sldMk cId="1094906158" sldId="1007"/>
            <ac:graphicFrameMk id="4" creationId="{97BE04C7-3F1D-004F-A719-70B801C838C0}"/>
          </ac:graphicFrameMkLst>
        </pc:graphicFrameChg>
        <pc:graphicFrameChg chg="add del mod">
          <ac:chgData name="Wei, Mingjun" userId="e3ca6078-c382-4c01-8d3e-4c824cf1cd7b" providerId="ADAL" clId="{5097623E-69D5-4DE2-91C4-0E40DAB40251}" dt="2023-12-01T19:23:57.683" v="838" actId="478"/>
          <ac:graphicFrameMkLst>
            <pc:docMk/>
            <pc:sldMk cId="1094906158" sldId="1007"/>
            <ac:graphicFrameMk id="5" creationId="{C54A8A05-7920-A388-2FE8-970BFE75702D}"/>
          </ac:graphicFrameMkLst>
        </pc:graphicFrameChg>
        <pc:graphicFrameChg chg="del mod">
          <ac:chgData name="Wei, Mingjun" userId="e3ca6078-c382-4c01-8d3e-4c824cf1cd7b" providerId="ADAL" clId="{5097623E-69D5-4DE2-91C4-0E40DAB40251}" dt="2023-12-01T19:23:39.698" v="836" actId="478"/>
          <ac:graphicFrameMkLst>
            <pc:docMk/>
            <pc:sldMk cId="1094906158" sldId="1007"/>
            <ac:graphicFrameMk id="7" creationId="{A9EF12ED-19A8-AE92-C3A1-B3F9D3A1BF2E}"/>
          </ac:graphicFrameMkLst>
        </pc:graphicFrameChg>
        <pc:graphicFrameChg chg="add del mod">
          <ac:chgData name="Wei, Mingjun" userId="e3ca6078-c382-4c01-8d3e-4c824cf1cd7b" providerId="ADAL" clId="{5097623E-69D5-4DE2-91C4-0E40DAB40251}" dt="2023-12-01T19:27:16.434" v="841" actId="478"/>
          <ac:graphicFrameMkLst>
            <pc:docMk/>
            <pc:sldMk cId="1094906158" sldId="1007"/>
            <ac:graphicFrameMk id="8" creationId="{4B674B17-9C43-24E1-CAD5-8A687FD012E5}"/>
          </ac:graphicFrameMkLst>
        </pc:graphicFrameChg>
        <pc:graphicFrameChg chg="add mod">
          <ac:chgData name="Wei, Mingjun" userId="e3ca6078-c382-4c01-8d3e-4c824cf1cd7b" providerId="ADAL" clId="{5097623E-69D5-4DE2-91C4-0E40DAB40251}" dt="2023-12-01T19:27:20.914" v="843" actId="1076"/>
          <ac:graphicFrameMkLst>
            <pc:docMk/>
            <pc:sldMk cId="1094906158" sldId="1007"/>
            <ac:graphicFrameMk id="9" creationId="{EA5D6842-90F6-7515-8F8E-9FC0138BC474}"/>
          </ac:graphicFrameMkLst>
        </pc:graphicFrameChg>
      </pc:sldChg>
      <pc:sldChg chg="addSp delSp modSp new mod">
        <pc:chgData name="Wei, Mingjun" userId="e3ca6078-c382-4c01-8d3e-4c824cf1cd7b" providerId="ADAL" clId="{5097623E-69D5-4DE2-91C4-0E40DAB40251}" dt="2023-12-02T00:39:29.774" v="935" actId="1076"/>
        <pc:sldMkLst>
          <pc:docMk/>
          <pc:sldMk cId="125107256" sldId="1018"/>
        </pc:sldMkLst>
        <pc:spChg chg="mod">
          <ac:chgData name="Wei, Mingjun" userId="e3ca6078-c382-4c01-8d3e-4c824cf1cd7b" providerId="ADAL" clId="{5097623E-69D5-4DE2-91C4-0E40DAB40251}" dt="2023-12-02T00:33:42.517" v="846"/>
          <ac:spMkLst>
            <pc:docMk/>
            <pc:sldMk cId="125107256" sldId="1018"/>
            <ac:spMk id="2" creationId="{6BE6838B-D24E-65D4-BF53-BCB1413ACF77}"/>
          </ac:spMkLst>
        </pc:spChg>
        <pc:spChg chg="del">
          <ac:chgData name="Wei, Mingjun" userId="e3ca6078-c382-4c01-8d3e-4c824cf1cd7b" providerId="ADAL" clId="{5097623E-69D5-4DE2-91C4-0E40DAB40251}" dt="2023-12-02T00:38:29.443" v="857"/>
          <ac:spMkLst>
            <pc:docMk/>
            <pc:sldMk cId="125107256" sldId="1018"/>
            <ac:spMk id="3" creationId="{A6FC1ADF-6754-5175-0ECA-E6A277884F3B}"/>
          </ac:spMkLst>
        </pc:spChg>
        <pc:spChg chg="add mod">
          <ac:chgData name="Wei, Mingjun" userId="e3ca6078-c382-4c01-8d3e-4c824cf1cd7b" providerId="ADAL" clId="{5097623E-69D5-4DE2-91C4-0E40DAB40251}" dt="2023-12-02T00:39:29.774" v="935" actId="1076"/>
          <ac:spMkLst>
            <pc:docMk/>
            <pc:sldMk cId="125107256" sldId="1018"/>
            <ac:spMk id="6" creationId="{075509C9-431D-DB70-4312-CE2BEA6358D8}"/>
          </ac:spMkLst>
        </pc:spChg>
        <pc:picChg chg="add mod">
          <ac:chgData name="Wei, Mingjun" userId="e3ca6078-c382-4c01-8d3e-4c824cf1cd7b" providerId="ADAL" clId="{5097623E-69D5-4DE2-91C4-0E40DAB40251}" dt="2023-12-02T00:38:46.550" v="863" actId="1076"/>
          <ac:picMkLst>
            <pc:docMk/>
            <pc:sldMk cId="125107256" sldId="1018"/>
            <ac:picMk id="4" creationId="{4A641811-1747-24DC-F83C-879330E25A1C}"/>
          </ac:picMkLst>
        </pc:picChg>
        <pc:picChg chg="add mod">
          <ac:chgData name="Wei, Mingjun" userId="e3ca6078-c382-4c01-8d3e-4c824cf1cd7b" providerId="ADAL" clId="{5097623E-69D5-4DE2-91C4-0E40DAB40251}" dt="2023-12-02T00:38:56.910" v="865" actId="1076"/>
          <ac:picMkLst>
            <pc:docMk/>
            <pc:sldMk cId="125107256" sldId="1018"/>
            <ac:picMk id="5" creationId="{14CBC3D3-B7D7-5F3F-580F-2DE5E08913C4}"/>
          </ac:picMkLst>
        </pc:picChg>
      </pc:sldChg>
    </pc:docChg>
  </pc:docChgLst>
  <pc:docChgLst>
    <pc:chgData name="Wei, Mingjun" userId="e3ca6078-c382-4c01-8d3e-4c824cf1cd7b" providerId="ADAL" clId="{8161A43C-CD43-4A3C-ADB8-5786BBB36F8B}"/>
    <pc:docChg chg="undo redo custSel addSld modSld">
      <pc:chgData name="Wei, Mingjun" userId="e3ca6078-c382-4c01-8d3e-4c824cf1cd7b" providerId="ADAL" clId="{8161A43C-CD43-4A3C-ADB8-5786BBB36F8B}" dt="2024-04-18T01:22:49.108" v="822" actId="313"/>
      <pc:docMkLst>
        <pc:docMk/>
      </pc:docMkLst>
      <pc:sldChg chg="add">
        <pc:chgData name="Wei, Mingjun" userId="e3ca6078-c382-4c01-8d3e-4c824cf1cd7b" providerId="ADAL" clId="{8161A43C-CD43-4A3C-ADB8-5786BBB36F8B}" dt="2024-04-17T22:35:57.547" v="1"/>
        <pc:sldMkLst>
          <pc:docMk/>
          <pc:sldMk cId="1642073806" sldId="1082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1274435516" sldId="1098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1479437365" sldId="1099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2246988508" sldId="1100"/>
        </pc:sldMkLst>
      </pc:sldChg>
      <pc:sldChg chg="mod modShow">
        <pc:chgData name="Wei, Mingjun" userId="e3ca6078-c382-4c01-8d3e-4c824cf1cd7b" providerId="ADAL" clId="{8161A43C-CD43-4A3C-ADB8-5786BBB36F8B}" dt="2024-04-17T22:30:01.630" v="0" actId="729"/>
        <pc:sldMkLst>
          <pc:docMk/>
          <pc:sldMk cId="1808803646" sldId="1101"/>
        </pc:sldMkLst>
      </pc:sldChg>
      <pc:sldChg chg="addSp delSp modSp new mod">
        <pc:chgData name="Wei, Mingjun" userId="e3ca6078-c382-4c01-8d3e-4c824cf1cd7b" providerId="ADAL" clId="{8161A43C-CD43-4A3C-ADB8-5786BBB36F8B}" dt="2024-04-18T01:22:49.108" v="822" actId="313"/>
        <pc:sldMkLst>
          <pc:docMk/>
          <pc:sldMk cId="730436657" sldId="1115"/>
        </pc:sldMkLst>
        <pc:spChg chg="mod">
          <ac:chgData name="Wei, Mingjun" userId="e3ca6078-c382-4c01-8d3e-4c824cf1cd7b" providerId="ADAL" clId="{8161A43C-CD43-4A3C-ADB8-5786BBB36F8B}" dt="2024-04-17T23:31:31.587" v="26" actId="20577"/>
          <ac:spMkLst>
            <pc:docMk/>
            <pc:sldMk cId="730436657" sldId="1115"/>
            <ac:spMk id="2" creationId="{B4EB51A3-F2BC-BF54-D212-29BFA14F0D4E}"/>
          </ac:spMkLst>
        </pc:spChg>
        <pc:spChg chg="del">
          <ac:chgData name="Wei, Mingjun" userId="e3ca6078-c382-4c01-8d3e-4c824cf1cd7b" providerId="ADAL" clId="{8161A43C-CD43-4A3C-ADB8-5786BBB36F8B}" dt="2024-04-17T23:35:28.580" v="30" actId="478"/>
          <ac:spMkLst>
            <pc:docMk/>
            <pc:sldMk cId="730436657" sldId="1115"/>
            <ac:spMk id="3" creationId="{EF8D3130-32CB-F303-2322-7829D1348EBD}"/>
          </ac:spMkLst>
        </pc:spChg>
        <pc:spChg chg="add mod">
          <ac:chgData name="Wei, Mingjun" userId="e3ca6078-c382-4c01-8d3e-4c824cf1cd7b" providerId="ADAL" clId="{8161A43C-CD43-4A3C-ADB8-5786BBB36F8B}" dt="2024-04-18T01:08:01.562" v="590" actId="1076"/>
          <ac:spMkLst>
            <pc:docMk/>
            <pc:sldMk cId="730436657" sldId="1115"/>
            <ac:spMk id="8" creationId="{6A4735FA-8E94-DBB3-9682-524936FB200A}"/>
          </ac:spMkLst>
        </pc:spChg>
        <pc:spChg chg="add mod">
          <ac:chgData name="Wei, Mingjun" userId="e3ca6078-c382-4c01-8d3e-4c824cf1cd7b" providerId="ADAL" clId="{8161A43C-CD43-4A3C-ADB8-5786BBB36F8B}" dt="2024-04-18T01:10:04.958" v="594" actId="1076"/>
          <ac:spMkLst>
            <pc:docMk/>
            <pc:sldMk cId="730436657" sldId="1115"/>
            <ac:spMk id="10" creationId="{1BD053C8-D142-337B-4DD5-79022D9068DF}"/>
          </ac:spMkLst>
        </pc:spChg>
        <pc:spChg chg="add mod">
          <ac:chgData name="Wei, Mingjun" userId="e3ca6078-c382-4c01-8d3e-4c824cf1cd7b" providerId="ADAL" clId="{8161A43C-CD43-4A3C-ADB8-5786BBB36F8B}" dt="2024-04-18T01:22:49.108" v="822" actId="313"/>
          <ac:spMkLst>
            <pc:docMk/>
            <pc:sldMk cId="730436657" sldId="1115"/>
            <ac:spMk id="11" creationId="{AF52C259-B6D9-42D6-C2CF-6EC34A4A65BD}"/>
          </ac:spMkLst>
        </pc:spChg>
        <pc:picChg chg="add mod">
          <ac:chgData name="Wei, Mingjun" userId="e3ca6078-c382-4c01-8d3e-4c824cf1cd7b" providerId="ADAL" clId="{8161A43C-CD43-4A3C-ADB8-5786BBB36F8B}" dt="2024-04-18T01:06:23.236" v="568" actId="1076"/>
          <ac:picMkLst>
            <pc:docMk/>
            <pc:sldMk cId="730436657" sldId="1115"/>
            <ac:picMk id="4" creationId="{E6AD3D5C-DCC8-CC2A-88F5-2CE9AAA1FD27}"/>
          </ac:picMkLst>
        </pc:picChg>
        <pc:picChg chg="add mod">
          <ac:chgData name="Wei, Mingjun" userId="e3ca6078-c382-4c01-8d3e-4c824cf1cd7b" providerId="ADAL" clId="{8161A43C-CD43-4A3C-ADB8-5786BBB36F8B}" dt="2024-04-18T01:06:23.236" v="568" actId="1076"/>
          <ac:picMkLst>
            <pc:docMk/>
            <pc:sldMk cId="730436657" sldId="1115"/>
            <ac:picMk id="1026" creationId="{7D07BE29-0927-5A01-FA37-5D7A9BB7E3B2}"/>
          </ac:picMkLst>
        </pc:picChg>
        <pc:cxnChg chg="add del mod">
          <ac:chgData name="Wei, Mingjun" userId="e3ca6078-c382-4c01-8d3e-4c824cf1cd7b" providerId="ADAL" clId="{8161A43C-CD43-4A3C-ADB8-5786BBB36F8B}" dt="2024-04-18T01:07:47.236" v="573" actId="478"/>
          <ac:cxnSpMkLst>
            <pc:docMk/>
            <pc:sldMk cId="730436657" sldId="1115"/>
            <ac:cxnSpMk id="6" creationId="{6E703DDD-DB63-66AE-1F53-5A8BDD7763A6}"/>
          </ac:cxnSpMkLst>
        </pc:cxnChg>
        <pc:cxnChg chg="add mod">
          <ac:chgData name="Wei, Mingjun" userId="e3ca6078-c382-4c01-8d3e-4c824cf1cd7b" providerId="ADAL" clId="{8161A43C-CD43-4A3C-ADB8-5786BBB36F8B}" dt="2024-04-18T01:07:45.712" v="572" actId="1076"/>
          <ac:cxnSpMkLst>
            <pc:docMk/>
            <pc:sldMk cId="730436657" sldId="1115"/>
            <ac:cxnSpMk id="7" creationId="{1B05E516-06D5-9231-E470-4836D3839D47}"/>
          </ac:cxnSpMkLst>
        </pc:cxnChg>
        <pc:cxnChg chg="add mod">
          <ac:chgData name="Wei, Mingjun" userId="e3ca6078-c382-4c01-8d3e-4c824cf1cd7b" providerId="ADAL" clId="{8161A43C-CD43-4A3C-ADB8-5786BBB36F8B}" dt="2024-04-18T01:10:00.685" v="592" actId="1076"/>
          <ac:cxnSpMkLst>
            <pc:docMk/>
            <pc:sldMk cId="730436657" sldId="1115"/>
            <ac:cxnSpMk id="9" creationId="{1BE2E6AD-DD34-5E6B-08CE-4EDA40654FC3}"/>
          </ac:cxnSpMkLst>
        </pc:cxnChg>
      </pc:sldChg>
      <pc:sldChg chg="modSp new mod">
        <pc:chgData name="Wei, Mingjun" userId="e3ca6078-c382-4c01-8d3e-4c824cf1cd7b" providerId="ADAL" clId="{8161A43C-CD43-4A3C-ADB8-5786BBB36F8B}" dt="2024-04-18T00:03:19.738" v="172" actId="207"/>
        <pc:sldMkLst>
          <pc:docMk/>
          <pc:sldMk cId="1968046185" sldId="1116"/>
        </pc:sldMkLst>
        <pc:spChg chg="mod">
          <ac:chgData name="Wei, Mingjun" userId="e3ca6078-c382-4c01-8d3e-4c824cf1cd7b" providerId="ADAL" clId="{8161A43C-CD43-4A3C-ADB8-5786BBB36F8B}" dt="2024-04-18T00:02:10.762" v="98" actId="14100"/>
          <ac:spMkLst>
            <pc:docMk/>
            <pc:sldMk cId="1968046185" sldId="1116"/>
            <ac:spMk id="2" creationId="{981AAD4B-22D3-EADB-C047-5861B2BAD7DB}"/>
          </ac:spMkLst>
        </pc:spChg>
        <pc:spChg chg="mod">
          <ac:chgData name="Wei, Mingjun" userId="e3ca6078-c382-4c01-8d3e-4c824cf1cd7b" providerId="ADAL" clId="{8161A43C-CD43-4A3C-ADB8-5786BBB36F8B}" dt="2024-04-18T00:03:19.738" v="172" actId="207"/>
          <ac:spMkLst>
            <pc:docMk/>
            <pc:sldMk cId="1968046185" sldId="1116"/>
            <ac:spMk id="3" creationId="{2C5C22FC-02E8-BB28-EA84-AA92704F892F}"/>
          </ac:spMkLst>
        </pc:spChg>
      </pc:sldChg>
      <pc:sldChg chg="addSp modSp new mod">
        <pc:chgData name="Wei, Mingjun" userId="e3ca6078-c382-4c01-8d3e-4c824cf1cd7b" providerId="ADAL" clId="{8161A43C-CD43-4A3C-ADB8-5786BBB36F8B}" dt="2024-04-18T00:05:25.224" v="298" actId="1076"/>
        <pc:sldMkLst>
          <pc:docMk/>
          <pc:sldMk cId="3312075165" sldId="1117"/>
        </pc:sldMkLst>
        <pc:spChg chg="mod">
          <ac:chgData name="Wei, Mingjun" userId="e3ca6078-c382-4c01-8d3e-4c824cf1cd7b" providerId="ADAL" clId="{8161A43C-CD43-4A3C-ADB8-5786BBB36F8B}" dt="2024-04-18T00:03:35.712" v="196" actId="20577"/>
          <ac:spMkLst>
            <pc:docMk/>
            <pc:sldMk cId="3312075165" sldId="1117"/>
            <ac:spMk id="2" creationId="{DB26C693-8F06-EF89-2222-F877FC339013}"/>
          </ac:spMkLst>
        </pc:spChg>
        <pc:spChg chg="mod">
          <ac:chgData name="Wei, Mingjun" userId="e3ca6078-c382-4c01-8d3e-4c824cf1cd7b" providerId="ADAL" clId="{8161A43C-CD43-4A3C-ADB8-5786BBB36F8B}" dt="2024-04-18T00:04:14.097" v="286" actId="1076"/>
          <ac:spMkLst>
            <pc:docMk/>
            <pc:sldMk cId="3312075165" sldId="1117"/>
            <ac:spMk id="3" creationId="{29F7453E-CA20-D0CB-2244-87959863BED6}"/>
          </ac:spMkLst>
        </pc:spChg>
        <pc:spChg chg="add">
          <ac:chgData name="Wei, Mingjun" userId="e3ca6078-c382-4c01-8d3e-4c824cf1cd7b" providerId="ADAL" clId="{8161A43C-CD43-4A3C-ADB8-5786BBB36F8B}" dt="2024-04-18T00:04:07.674" v="282"/>
          <ac:spMkLst>
            <pc:docMk/>
            <pc:sldMk cId="3312075165" sldId="1117"/>
            <ac:spMk id="4" creationId="{A544B500-3720-F61B-7B27-12C60083F87F}"/>
          </ac:spMkLst>
        </pc:spChg>
        <pc:spChg chg="add">
          <ac:chgData name="Wei, Mingjun" userId="e3ca6078-c382-4c01-8d3e-4c824cf1cd7b" providerId="ADAL" clId="{8161A43C-CD43-4A3C-ADB8-5786BBB36F8B}" dt="2024-04-18T00:04:10.948" v="283"/>
          <ac:spMkLst>
            <pc:docMk/>
            <pc:sldMk cId="3312075165" sldId="1117"/>
            <ac:spMk id="5" creationId="{95157375-BF0E-58FD-2FD0-610C076E7A7C}"/>
          </ac:spMkLst>
        </pc:spChg>
        <pc:spChg chg="add mod">
          <ac:chgData name="Wei, Mingjun" userId="e3ca6078-c382-4c01-8d3e-4c824cf1cd7b" providerId="ADAL" clId="{8161A43C-CD43-4A3C-ADB8-5786BBB36F8B}" dt="2024-04-18T00:04:14.097" v="286" actId="1076"/>
          <ac:spMkLst>
            <pc:docMk/>
            <pc:sldMk cId="3312075165" sldId="1117"/>
            <ac:spMk id="6" creationId="{495F3E86-4415-767C-D3F5-ED1043722495}"/>
          </ac:spMkLst>
        </pc:spChg>
        <pc:spChg chg="add mod">
          <ac:chgData name="Wei, Mingjun" userId="e3ca6078-c382-4c01-8d3e-4c824cf1cd7b" providerId="ADAL" clId="{8161A43C-CD43-4A3C-ADB8-5786BBB36F8B}" dt="2024-04-18T00:04:17.106" v="290"/>
          <ac:spMkLst>
            <pc:docMk/>
            <pc:sldMk cId="3312075165" sldId="1117"/>
            <ac:spMk id="7" creationId="{6B03FB43-C5C9-A935-F0F1-FA22C1D3D7E1}"/>
          </ac:spMkLst>
        </pc:spChg>
        <pc:spChg chg="add mod">
          <ac:chgData name="Wei, Mingjun" userId="e3ca6078-c382-4c01-8d3e-4c824cf1cd7b" providerId="ADAL" clId="{8161A43C-CD43-4A3C-ADB8-5786BBB36F8B}" dt="2024-04-18T00:04:21.668" v="292"/>
          <ac:spMkLst>
            <pc:docMk/>
            <pc:sldMk cId="3312075165" sldId="1117"/>
            <ac:spMk id="8" creationId="{92BD5053-EC25-8720-DE22-98AC12AE7BAE}"/>
          </ac:spMkLst>
        </pc:spChg>
        <pc:spChg chg="add mod">
          <ac:chgData name="Wei, Mingjun" userId="e3ca6078-c382-4c01-8d3e-4c824cf1cd7b" providerId="ADAL" clId="{8161A43C-CD43-4A3C-ADB8-5786BBB36F8B}" dt="2024-04-18T00:04:39.569" v="294"/>
          <ac:spMkLst>
            <pc:docMk/>
            <pc:sldMk cId="3312075165" sldId="1117"/>
            <ac:spMk id="9" creationId="{C8F9FCB3-A041-8820-D5CB-929CDBDF95C3}"/>
          </ac:spMkLst>
        </pc:spChg>
        <pc:spChg chg="add mod">
          <ac:chgData name="Wei, Mingjun" userId="e3ca6078-c382-4c01-8d3e-4c824cf1cd7b" providerId="ADAL" clId="{8161A43C-CD43-4A3C-ADB8-5786BBB36F8B}" dt="2024-04-18T00:04:45.857" v="296"/>
          <ac:spMkLst>
            <pc:docMk/>
            <pc:sldMk cId="3312075165" sldId="1117"/>
            <ac:spMk id="10" creationId="{498334F6-74BF-1118-9AE1-830BC50DDF4E}"/>
          </ac:spMkLst>
        </pc:spChg>
        <pc:picChg chg="add mod">
          <ac:chgData name="Wei, Mingjun" userId="e3ca6078-c382-4c01-8d3e-4c824cf1cd7b" providerId="ADAL" clId="{8161A43C-CD43-4A3C-ADB8-5786BBB36F8B}" dt="2024-04-18T00:05:25.224" v="298" actId="1076"/>
          <ac:picMkLst>
            <pc:docMk/>
            <pc:sldMk cId="3312075165" sldId="1117"/>
            <ac:picMk id="11" creationId="{715D85AC-F0C3-5C37-9AAF-DA90F606122C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0:07:26.976" v="310" actId="1076"/>
        <pc:sldMkLst>
          <pc:docMk/>
          <pc:sldMk cId="1392855431" sldId="1118"/>
        </pc:sldMkLst>
        <pc:spChg chg="mod">
          <ac:chgData name="Wei, Mingjun" userId="e3ca6078-c382-4c01-8d3e-4c824cf1cd7b" providerId="ADAL" clId="{8161A43C-CD43-4A3C-ADB8-5786BBB36F8B}" dt="2024-04-18T00:07:06.597" v="307"/>
          <ac:spMkLst>
            <pc:docMk/>
            <pc:sldMk cId="1392855431" sldId="1118"/>
            <ac:spMk id="2" creationId="{8C9B4C8F-807A-78CF-5329-26DB4488C2A2}"/>
          </ac:spMkLst>
        </pc:spChg>
        <pc:spChg chg="del">
          <ac:chgData name="Wei, Mingjun" userId="e3ca6078-c382-4c01-8d3e-4c824cf1cd7b" providerId="ADAL" clId="{8161A43C-CD43-4A3C-ADB8-5786BBB36F8B}" dt="2024-04-18T00:06:54.689" v="304" actId="478"/>
          <ac:spMkLst>
            <pc:docMk/>
            <pc:sldMk cId="1392855431" sldId="1118"/>
            <ac:spMk id="3" creationId="{17A205BF-6688-05C4-BE4A-F1EEF982C41E}"/>
          </ac:spMkLst>
        </pc:spChg>
        <pc:picChg chg="add mod">
          <ac:chgData name="Wei, Mingjun" userId="e3ca6078-c382-4c01-8d3e-4c824cf1cd7b" providerId="ADAL" clId="{8161A43C-CD43-4A3C-ADB8-5786BBB36F8B}" dt="2024-04-18T00:07:26.976" v="310" actId="1076"/>
          <ac:picMkLst>
            <pc:docMk/>
            <pc:sldMk cId="1392855431" sldId="1118"/>
            <ac:picMk id="3074" creationId="{CF219C53-F9F4-8A2F-EB70-B0C1B0924808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1:18:50.503" v="757" actId="207"/>
        <pc:sldMkLst>
          <pc:docMk/>
          <pc:sldMk cId="2004421908" sldId="1119"/>
        </pc:sldMkLst>
        <pc:spChg chg="mod">
          <ac:chgData name="Wei, Mingjun" userId="e3ca6078-c382-4c01-8d3e-4c824cf1cd7b" providerId="ADAL" clId="{8161A43C-CD43-4A3C-ADB8-5786BBB36F8B}" dt="2024-04-18T00:17:21.656" v="385" actId="20577"/>
          <ac:spMkLst>
            <pc:docMk/>
            <pc:sldMk cId="2004421908" sldId="1119"/>
            <ac:spMk id="2" creationId="{F6D8BD26-1B00-B56E-533C-D7A591ED017E}"/>
          </ac:spMkLst>
        </pc:spChg>
        <pc:spChg chg="del">
          <ac:chgData name="Wei, Mingjun" userId="e3ca6078-c382-4c01-8d3e-4c824cf1cd7b" providerId="ADAL" clId="{8161A43C-CD43-4A3C-ADB8-5786BBB36F8B}" dt="2024-04-18T00:17:35.574" v="386"/>
          <ac:spMkLst>
            <pc:docMk/>
            <pc:sldMk cId="2004421908" sldId="1119"/>
            <ac:spMk id="3" creationId="{A9C688F3-675A-2A37-3374-5F32B02E7188}"/>
          </ac:spMkLst>
        </pc:spChg>
        <pc:spChg chg="add">
          <ac:chgData name="Wei, Mingjun" userId="e3ca6078-c382-4c01-8d3e-4c824cf1cd7b" providerId="ADAL" clId="{8161A43C-CD43-4A3C-ADB8-5786BBB36F8B}" dt="2024-04-18T00:16:47.165" v="365"/>
          <ac:spMkLst>
            <pc:docMk/>
            <pc:sldMk cId="2004421908" sldId="1119"/>
            <ac:spMk id="4" creationId="{56BF3A23-16FB-3AF3-C675-E8E4CB10C3F7}"/>
          </ac:spMkLst>
        </pc:spChg>
        <pc:spChg chg="add">
          <ac:chgData name="Wei, Mingjun" userId="e3ca6078-c382-4c01-8d3e-4c824cf1cd7b" providerId="ADAL" clId="{8161A43C-CD43-4A3C-ADB8-5786BBB36F8B}" dt="2024-04-18T00:16:51.430" v="366"/>
          <ac:spMkLst>
            <pc:docMk/>
            <pc:sldMk cId="2004421908" sldId="1119"/>
            <ac:spMk id="5" creationId="{D6E59B49-707B-0C3C-FFE7-B700E327CEDC}"/>
          </ac:spMkLst>
        </pc:spChg>
        <pc:spChg chg="add">
          <ac:chgData name="Wei, Mingjun" userId="e3ca6078-c382-4c01-8d3e-4c824cf1cd7b" providerId="ADAL" clId="{8161A43C-CD43-4A3C-ADB8-5786BBB36F8B}" dt="2024-04-18T00:16:52.701" v="367"/>
          <ac:spMkLst>
            <pc:docMk/>
            <pc:sldMk cId="2004421908" sldId="1119"/>
            <ac:spMk id="6" creationId="{9839E37A-2E41-9E08-80C2-58A49D36BF1A}"/>
          </ac:spMkLst>
        </pc:spChg>
        <pc:spChg chg="add">
          <ac:chgData name="Wei, Mingjun" userId="e3ca6078-c382-4c01-8d3e-4c824cf1cd7b" providerId="ADAL" clId="{8161A43C-CD43-4A3C-ADB8-5786BBB36F8B}" dt="2024-04-18T00:16:53.963" v="368"/>
          <ac:spMkLst>
            <pc:docMk/>
            <pc:sldMk cId="2004421908" sldId="1119"/>
            <ac:spMk id="7" creationId="{45948AFF-7134-11FB-1C44-CFD507EE36B2}"/>
          </ac:spMkLst>
        </pc:spChg>
        <pc:spChg chg="add mod ord">
          <ac:chgData name="Wei, Mingjun" userId="e3ca6078-c382-4c01-8d3e-4c824cf1cd7b" providerId="ADAL" clId="{8161A43C-CD43-4A3C-ADB8-5786BBB36F8B}" dt="2024-04-18T01:18:50.503" v="757" actId="207"/>
          <ac:spMkLst>
            <pc:docMk/>
            <pc:sldMk cId="2004421908" sldId="1119"/>
            <ac:spMk id="9" creationId="{319999C5-AA72-1F47-6C74-88A587082FBA}"/>
          </ac:spMkLst>
        </pc:spChg>
        <pc:picChg chg="add mod">
          <ac:chgData name="Wei, Mingjun" userId="e3ca6078-c382-4c01-8d3e-4c824cf1cd7b" providerId="ADAL" clId="{8161A43C-CD43-4A3C-ADB8-5786BBB36F8B}" dt="2024-04-18T00:17:57.383" v="390" actId="1076"/>
          <ac:picMkLst>
            <pc:docMk/>
            <pc:sldMk cId="2004421908" sldId="1119"/>
            <ac:picMk id="8" creationId="{0132F3D7-5BE2-F663-8FA0-F052396ECAD0}"/>
          </ac:picMkLst>
        </pc:picChg>
      </pc:sldChg>
      <pc:sldChg chg="addSp modSp new mod">
        <pc:chgData name="Wei, Mingjun" userId="e3ca6078-c382-4c01-8d3e-4c824cf1cd7b" providerId="ADAL" clId="{8161A43C-CD43-4A3C-ADB8-5786BBB36F8B}" dt="2024-04-18T00:16:54.775" v="369"/>
        <pc:sldMkLst>
          <pc:docMk/>
          <pc:sldMk cId="3267583391" sldId="1120"/>
        </pc:sldMkLst>
        <pc:spChg chg="mod">
          <ac:chgData name="Wei, Mingjun" userId="e3ca6078-c382-4c01-8d3e-4c824cf1cd7b" providerId="ADAL" clId="{8161A43C-CD43-4A3C-ADB8-5786BBB36F8B}" dt="2024-04-18T00:08:18.865" v="362" actId="20577"/>
          <ac:spMkLst>
            <pc:docMk/>
            <pc:sldMk cId="3267583391" sldId="1120"/>
            <ac:spMk id="2" creationId="{217F0C15-542B-2872-3BFA-C9EE4BEC45E5}"/>
          </ac:spMkLst>
        </pc:spChg>
        <pc:spChg chg="mod">
          <ac:chgData name="Wei, Mingjun" userId="e3ca6078-c382-4c01-8d3e-4c824cf1cd7b" providerId="ADAL" clId="{8161A43C-CD43-4A3C-ADB8-5786BBB36F8B}" dt="2024-04-18T00:08:28.721" v="364"/>
          <ac:spMkLst>
            <pc:docMk/>
            <pc:sldMk cId="3267583391" sldId="1120"/>
            <ac:spMk id="3" creationId="{51E2A924-7CAE-AF06-C4AA-AF1F9E875A0E}"/>
          </ac:spMkLst>
        </pc:spChg>
        <pc:spChg chg="add">
          <ac:chgData name="Wei, Mingjun" userId="e3ca6078-c382-4c01-8d3e-4c824cf1cd7b" providerId="ADAL" clId="{8161A43C-CD43-4A3C-ADB8-5786BBB36F8B}" dt="2024-04-18T00:16:54.775" v="369"/>
          <ac:spMkLst>
            <pc:docMk/>
            <pc:sldMk cId="3267583391" sldId="1120"/>
            <ac:spMk id="4" creationId="{19E7C6B8-6EC4-F136-C80C-1A018CE7F297}"/>
          </ac:spMkLst>
        </pc:spChg>
      </pc:sldChg>
      <pc:sldChg chg="addSp modSp new mod">
        <pc:chgData name="Wei, Mingjun" userId="e3ca6078-c382-4c01-8d3e-4c824cf1cd7b" providerId="ADAL" clId="{8161A43C-CD43-4A3C-ADB8-5786BBB36F8B}" dt="2024-04-18T00:19:58.201" v="485" actId="1076"/>
        <pc:sldMkLst>
          <pc:docMk/>
          <pc:sldMk cId="3726296827" sldId="1121"/>
        </pc:sldMkLst>
        <pc:spChg chg="mod">
          <ac:chgData name="Wei, Mingjun" userId="e3ca6078-c382-4c01-8d3e-4c824cf1cd7b" providerId="ADAL" clId="{8161A43C-CD43-4A3C-ADB8-5786BBB36F8B}" dt="2024-04-18T00:18:14.232" v="415" actId="20577"/>
          <ac:spMkLst>
            <pc:docMk/>
            <pc:sldMk cId="3726296827" sldId="1121"/>
            <ac:spMk id="2" creationId="{7DE1634F-5D7C-85F4-64A3-47BD1042D884}"/>
          </ac:spMkLst>
        </pc:spChg>
        <pc:spChg chg="mod">
          <ac:chgData name="Wei, Mingjun" userId="e3ca6078-c382-4c01-8d3e-4c824cf1cd7b" providerId="ADAL" clId="{8161A43C-CD43-4A3C-ADB8-5786BBB36F8B}" dt="2024-04-18T00:19:23.536" v="455" actId="14100"/>
          <ac:spMkLst>
            <pc:docMk/>
            <pc:sldMk cId="3726296827" sldId="1121"/>
            <ac:spMk id="3" creationId="{6ACBA206-D913-9700-21CE-647D85631D37}"/>
          </ac:spMkLst>
        </pc:spChg>
        <pc:spChg chg="add mod">
          <ac:chgData name="Wei, Mingjun" userId="e3ca6078-c382-4c01-8d3e-4c824cf1cd7b" providerId="ADAL" clId="{8161A43C-CD43-4A3C-ADB8-5786BBB36F8B}" dt="2024-04-18T00:19:40.147" v="479" actId="14100"/>
          <ac:spMkLst>
            <pc:docMk/>
            <pc:sldMk cId="3726296827" sldId="1121"/>
            <ac:spMk id="4" creationId="{24C1D9C2-6C1B-7260-54A0-D14D9D92A1FB}"/>
          </ac:spMkLst>
        </pc:spChg>
        <pc:spChg chg="add mod">
          <ac:chgData name="Wei, Mingjun" userId="e3ca6078-c382-4c01-8d3e-4c824cf1cd7b" providerId="ADAL" clId="{8161A43C-CD43-4A3C-ADB8-5786BBB36F8B}" dt="2024-04-18T00:19:58.201" v="485" actId="1076"/>
          <ac:spMkLst>
            <pc:docMk/>
            <pc:sldMk cId="3726296827" sldId="1121"/>
            <ac:spMk id="6" creationId="{D292604E-6643-AA7B-3104-7782BA0A4111}"/>
          </ac:spMkLst>
        </pc:spChg>
      </pc:sldChg>
      <pc:sldChg chg="addSp delSp modSp new mod">
        <pc:chgData name="Wei, Mingjun" userId="e3ca6078-c382-4c01-8d3e-4c824cf1cd7b" providerId="ADAL" clId="{8161A43C-CD43-4A3C-ADB8-5786BBB36F8B}" dt="2024-04-18T00:20:57.919" v="489"/>
        <pc:sldMkLst>
          <pc:docMk/>
          <pc:sldMk cId="242441319" sldId="1122"/>
        </pc:sldMkLst>
        <pc:spChg chg="mod">
          <ac:chgData name="Wei, Mingjun" userId="e3ca6078-c382-4c01-8d3e-4c824cf1cd7b" providerId="ADAL" clId="{8161A43C-CD43-4A3C-ADB8-5786BBB36F8B}" dt="2024-04-18T00:20:57.919" v="489"/>
          <ac:spMkLst>
            <pc:docMk/>
            <pc:sldMk cId="242441319" sldId="1122"/>
            <ac:spMk id="2" creationId="{D955DA41-2605-8172-9478-4825564E4208}"/>
          </ac:spMkLst>
        </pc:spChg>
        <pc:spChg chg="del">
          <ac:chgData name="Wei, Mingjun" userId="e3ca6078-c382-4c01-8d3e-4c824cf1cd7b" providerId="ADAL" clId="{8161A43C-CD43-4A3C-ADB8-5786BBB36F8B}" dt="2024-04-18T00:20:52.563" v="487"/>
          <ac:spMkLst>
            <pc:docMk/>
            <pc:sldMk cId="242441319" sldId="1122"/>
            <ac:spMk id="3" creationId="{84E5B896-D686-D1BE-CF42-2FBC0FA62FC3}"/>
          </ac:spMkLst>
        </pc:spChg>
        <pc:picChg chg="add mod">
          <ac:chgData name="Wei, Mingjun" userId="e3ca6078-c382-4c01-8d3e-4c824cf1cd7b" providerId="ADAL" clId="{8161A43C-CD43-4A3C-ADB8-5786BBB36F8B}" dt="2024-04-18T00:20:52.563" v="487"/>
          <ac:picMkLst>
            <pc:docMk/>
            <pc:sldMk cId="242441319" sldId="1122"/>
            <ac:picMk id="6146" creationId="{F5C3E3FB-C393-037E-29EA-23D2F7968FBE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0:23:11.147" v="504" actId="478"/>
        <pc:sldMkLst>
          <pc:docMk/>
          <pc:sldMk cId="3531585230" sldId="1123"/>
        </pc:sldMkLst>
        <pc:spChg chg="mod">
          <ac:chgData name="Wei, Mingjun" userId="e3ca6078-c382-4c01-8d3e-4c824cf1cd7b" providerId="ADAL" clId="{8161A43C-CD43-4A3C-ADB8-5786BBB36F8B}" dt="2024-04-18T00:23:06.971" v="503" actId="14100"/>
          <ac:spMkLst>
            <pc:docMk/>
            <pc:sldMk cId="3531585230" sldId="1123"/>
            <ac:spMk id="2" creationId="{DF367986-99B5-AFB6-587F-9E85049272B5}"/>
          </ac:spMkLst>
        </pc:spChg>
        <pc:spChg chg="del">
          <ac:chgData name="Wei, Mingjun" userId="e3ca6078-c382-4c01-8d3e-4c824cf1cd7b" providerId="ADAL" clId="{8161A43C-CD43-4A3C-ADB8-5786BBB36F8B}" dt="2024-04-18T00:23:11.147" v="504" actId="478"/>
          <ac:spMkLst>
            <pc:docMk/>
            <pc:sldMk cId="3531585230" sldId="1123"/>
            <ac:spMk id="3" creationId="{A756414C-7907-75FE-29D7-403447E6DB12}"/>
          </ac:spMkLst>
        </pc:spChg>
        <pc:spChg chg="add del">
          <ac:chgData name="Wei, Mingjun" userId="e3ca6078-c382-4c01-8d3e-4c824cf1cd7b" providerId="ADAL" clId="{8161A43C-CD43-4A3C-ADB8-5786BBB36F8B}" dt="2024-04-18T00:23:02.001" v="497"/>
          <ac:spMkLst>
            <pc:docMk/>
            <pc:sldMk cId="3531585230" sldId="1123"/>
            <ac:spMk id="5" creationId="{AFC50734-1E40-F8AD-844A-426A9B04C8AA}"/>
          </ac:spMkLst>
        </pc:spChg>
        <pc:picChg chg="add mod">
          <ac:chgData name="Wei, Mingjun" userId="e3ca6078-c382-4c01-8d3e-4c824cf1cd7b" providerId="ADAL" clId="{8161A43C-CD43-4A3C-ADB8-5786BBB36F8B}" dt="2024-04-18T00:22:52.979" v="493" actId="1076"/>
          <ac:picMkLst>
            <pc:docMk/>
            <pc:sldMk cId="3531585230" sldId="1123"/>
            <ac:picMk id="7170" creationId="{0871B6EF-5526-7CC9-C8DA-980C5061BBEE}"/>
          </ac:picMkLst>
        </pc:picChg>
      </pc:sldChg>
      <pc:sldChg chg="addSp delSp modSp new mod">
        <pc:chgData name="Wei, Mingjun" userId="e3ca6078-c382-4c01-8d3e-4c824cf1cd7b" providerId="ADAL" clId="{8161A43C-CD43-4A3C-ADB8-5786BBB36F8B}" dt="2024-04-18T01:17:28.396" v="691" actId="20577"/>
        <pc:sldMkLst>
          <pc:docMk/>
          <pc:sldMk cId="1437103246" sldId="1124"/>
        </pc:sldMkLst>
        <pc:spChg chg="mod">
          <ac:chgData name="Wei, Mingjun" userId="e3ca6078-c382-4c01-8d3e-4c824cf1cd7b" providerId="ADAL" clId="{8161A43C-CD43-4A3C-ADB8-5786BBB36F8B}" dt="2024-04-18T01:17:28.396" v="691" actId="20577"/>
          <ac:spMkLst>
            <pc:docMk/>
            <pc:sldMk cId="1437103246" sldId="1124"/>
            <ac:spMk id="2" creationId="{364136AB-FE10-2B66-C01E-16CCA62BC141}"/>
          </ac:spMkLst>
        </pc:spChg>
        <pc:spChg chg="del">
          <ac:chgData name="Wei, Mingjun" userId="e3ca6078-c382-4c01-8d3e-4c824cf1cd7b" providerId="ADAL" clId="{8161A43C-CD43-4A3C-ADB8-5786BBB36F8B}" dt="2024-04-18T00:23:40.155" v="507" actId="478"/>
          <ac:spMkLst>
            <pc:docMk/>
            <pc:sldMk cId="1437103246" sldId="1124"/>
            <ac:spMk id="3" creationId="{C64E41D8-729E-B111-4C8C-A0C1618C1468}"/>
          </ac:spMkLst>
        </pc:spChg>
        <pc:picChg chg="add del mod">
          <ac:chgData name="Wei, Mingjun" userId="e3ca6078-c382-4c01-8d3e-4c824cf1cd7b" providerId="ADAL" clId="{8161A43C-CD43-4A3C-ADB8-5786BBB36F8B}" dt="2024-04-18T00:25:51.963" v="549" actId="478"/>
          <ac:picMkLst>
            <pc:docMk/>
            <pc:sldMk cId="1437103246" sldId="1124"/>
            <ac:picMk id="8194" creationId="{DF2950F1-90F9-14FC-0C6A-8BA61C6AC918}"/>
          </ac:picMkLst>
        </pc:picChg>
        <pc:picChg chg="add mod">
          <ac:chgData name="Wei, Mingjun" userId="e3ca6078-c382-4c01-8d3e-4c824cf1cd7b" providerId="ADAL" clId="{8161A43C-CD43-4A3C-ADB8-5786BBB36F8B}" dt="2024-04-18T00:27:05.834" v="554" actId="1076"/>
          <ac:picMkLst>
            <pc:docMk/>
            <pc:sldMk cId="1437103246" sldId="1124"/>
            <ac:picMk id="8196" creationId="{4EF328E1-F898-ADE8-DFB1-94EBDF613DD0}"/>
          </ac:picMkLst>
        </pc:picChg>
      </pc:sldChg>
      <pc:sldChg chg="addSp delSp modSp new">
        <pc:chgData name="Wei, Mingjun" userId="e3ca6078-c382-4c01-8d3e-4c824cf1cd7b" providerId="ADAL" clId="{8161A43C-CD43-4A3C-ADB8-5786BBB36F8B}" dt="2024-04-18T00:32:15.496" v="557" actId="478"/>
        <pc:sldMkLst>
          <pc:docMk/>
          <pc:sldMk cId="1354534103" sldId="1125"/>
        </pc:sldMkLst>
        <pc:spChg chg="del">
          <ac:chgData name="Wei, Mingjun" userId="e3ca6078-c382-4c01-8d3e-4c824cf1cd7b" providerId="ADAL" clId="{8161A43C-CD43-4A3C-ADB8-5786BBB36F8B}" dt="2024-04-18T00:24:23.398" v="511"/>
          <ac:spMkLst>
            <pc:docMk/>
            <pc:sldMk cId="1354534103" sldId="1125"/>
            <ac:spMk id="3" creationId="{D60E8344-4CE6-56FE-3F9C-73F12906C844}"/>
          </ac:spMkLst>
        </pc:spChg>
        <pc:spChg chg="add mod">
          <ac:chgData name="Wei, Mingjun" userId="e3ca6078-c382-4c01-8d3e-4c824cf1cd7b" providerId="ADAL" clId="{8161A43C-CD43-4A3C-ADB8-5786BBB36F8B}" dt="2024-04-18T00:27:21.563" v="555" actId="478"/>
          <ac:spMkLst>
            <pc:docMk/>
            <pc:sldMk cId="1354534103" sldId="1125"/>
            <ac:spMk id="4" creationId="{3DC90664-739D-7A05-B53F-48F5523DA177}"/>
          </ac:spMkLst>
        </pc:spChg>
        <pc:picChg chg="add del mod">
          <ac:chgData name="Wei, Mingjun" userId="e3ca6078-c382-4c01-8d3e-4c824cf1cd7b" providerId="ADAL" clId="{8161A43C-CD43-4A3C-ADB8-5786BBB36F8B}" dt="2024-04-18T00:32:15.496" v="557" actId="478"/>
          <ac:picMkLst>
            <pc:docMk/>
            <pc:sldMk cId="1354534103" sldId="1125"/>
            <ac:picMk id="9218" creationId="{FC6757C7-B7C2-155D-6FE1-FE7327EBB24C}"/>
          </ac:picMkLst>
        </pc:picChg>
      </pc:sldChg>
    </pc:docChg>
  </pc:docChgLst>
  <pc:docChgLst>
    <pc:chgData name="Mingjun Wei" userId="579a03c1eb723069" providerId="LiveId" clId="{6A0E98B9-014D-4A94-9383-D9CDA83780B5}"/>
    <pc:docChg chg="undo redo custSel addSld delSld modSld sldOrd">
      <pc:chgData name="Mingjun Wei" userId="579a03c1eb723069" providerId="LiveId" clId="{6A0E98B9-014D-4A94-9383-D9CDA83780B5}" dt="2024-04-30T18:56:30.741" v="2432" actId="1076"/>
      <pc:docMkLst>
        <pc:docMk/>
      </pc:docMkLst>
      <pc:sldChg chg="mod modShow">
        <pc:chgData name="Mingjun Wei" userId="579a03c1eb723069" providerId="LiveId" clId="{6A0E98B9-014D-4A94-9383-D9CDA83780B5}" dt="2024-04-22T22:03:22.222" v="2386" actId="729"/>
        <pc:sldMkLst>
          <pc:docMk/>
          <pc:sldMk cId="3166375498" sldId="637"/>
        </pc:sldMkLst>
      </pc:sldChg>
      <pc:sldChg chg="modSp mod">
        <pc:chgData name="Mingjun Wei" userId="579a03c1eb723069" providerId="LiveId" clId="{6A0E98B9-014D-4A94-9383-D9CDA83780B5}" dt="2024-04-30T18:53:56.462" v="2405" actId="20577"/>
        <pc:sldMkLst>
          <pc:docMk/>
          <pc:sldMk cId="2008947440" sldId="823"/>
        </pc:sldMkLst>
        <pc:spChg chg="mod">
          <ac:chgData name="Mingjun Wei" userId="579a03c1eb723069" providerId="LiveId" clId="{6A0E98B9-014D-4A94-9383-D9CDA83780B5}" dt="2024-04-19T19:33:38.030" v="167" actId="1076"/>
          <ac:spMkLst>
            <pc:docMk/>
            <pc:sldMk cId="2008947440" sldId="823"/>
            <ac:spMk id="2" creationId="{7D2D20B3-69F9-4E61-881B-9080E1412E3A}"/>
          </ac:spMkLst>
        </pc:spChg>
        <pc:spChg chg="mod">
          <ac:chgData name="Mingjun Wei" userId="579a03c1eb723069" providerId="LiveId" clId="{6A0E98B9-014D-4A94-9383-D9CDA83780B5}" dt="2024-04-30T18:53:56.462" v="2405" actId="20577"/>
          <ac:spMkLst>
            <pc:docMk/>
            <pc:sldMk cId="2008947440" sldId="823"/>
            <ac:spMk id="4" creationId="{B4C97A9C-3412-4269-B78B-7055D0207829}"/>
          </ac:spMkLst>
        </pc:spChg>
        <pc:spChg chg="mod">
          <ac:chgData name="Mingjun Wei" userId="579a03c1eb723069" providerId="LiveId" clId="{6A0E98B9-014D-4A94-9383-D9CDA83780B5}" dt="2024-04-19T19:33:02.892" v="94" actId="20577"/>
          <ac:spMkLst>
            <pc:docMk/>
            <pc:sldMk cId="2008947440" sldId="823"/>
            <ac:spMk id="7" creationId="{ACA4F305-59FA-4EF2-9C40-88E9A89F0225}"/>
          </ac:spMkLst>
        </pc:spChg>
      </pc:sldChg>
      <pc:sldChg chg="addSp delSp modSp del">
        <pc:chgData name="Mingjun Wei" userId="579a03c1eb723069" providerId="LiveId" clId="{6A0E98B9-014D-4A94-9383-D9CDA83780B5}" dt="2024-04-19T19:35:27.110" v="200" actId="47"/>
        <pc:sldMkLst>
          <pc:docMk/>
          <pc:sldMk cId="1642073806" sldId="1082"/>
        </pc:sldMkLst>
        <pc:picChg chg="add del mod">
          <ac:chgData name="Mingjun Wei" userId="579a03c1eb723069" providerId="LiveId" clId="{6A0E98B9-014D-4A94-9383-D9CDA83780B5}" dt="2024-04-19T19:35:03.104" v="191" actId="21"/>
          <ac:picMkLst>
            <pc:docMk/>
            <pc:sldMk cId="1642073806" sldId="1082"/>
            <ac:picMk id="3" creationId="{1AAF657C-FB2D-0957-29DC-7879747CDA9E}"/>
          </ac:picMkLst>
        </pc:picChg>
        <pc:picChg chg="add del mod">
          <ac:chgData name="Mingjun Wei" userId="579a03c1eb723069" providerId="LiveId" clId="{6A0E98B9-014D-4A94-9383-D9CDA83780B5}" dt="2024-04-19T19:35:03.104" v="191" actId="21"/>
          <ac:picMkLst>
            <pc:docMk/>
            <pc:sldMk cId="1642073806" sldId="1082"/>
            <ac:picMk id="4" creationId="{4177105B-8D4B-5323-8135-5C2CD94DEE6A}"/>
          </ac:picMkLst>
        </pc:picChg>
        <pc:picChg chg="add del">
          <ac:chgData name="Mingjun Wei" userId="579a03c1eb723069" providerId="LiveId" clId="{6A0E98B9-014D-4A94-9383-D9CDA83780B5}" dt="2024-04-19T19:34:29.150" v="184" actId="21"/>
          <ac:picMkLst>
            <pc:docMk/>
            <pc:sldMk cId="1642073806" sldId="1082"/>
            <ac:picMk id="2050" creationId="{008DF756-5960-D2E8-F7CC-BEA721B22B31}"/>
          </ac:picMkLst>
        </pc:picChg>
        <pc:picChg chg="add del">
          <ac:chgData name="Mingjun Wei" userId="579a03c1eb723069" providerId="LiveId" clId="{6A0E98B9-014D-4A94-9383-D9CDA83780B5}" dt="2024-04-19T19:34:29.150" v="184" actId="21"/>
          <ac:picMkLst>
            <pc:docMk/>
            <pc:sldMk cId="1642073806" sldId="1082"/>
            <ac:picMk id="2054" creationId="{25AD78C1-B4DD-51C7-0594-BF75C696FAB0}"/>
          </ac:picMkLst>
        </pc:picChg>
      </pc:sldChg>
      <pc:sldChg chg="delSp modSp mod ord">
        <pc:chgData name="Mingjun Wei" userId="579a03c1eb723069" providerId="LiveId" clId="{6A0E98B9-014D-4A94-9383-D9CDA83780B5}" dt="2024-04-22T18:11:04.527" v="1634"/>
        <pc:sldMkLst>
          <pc:docMk/>
          <pc:sldMk cId="2545084435" sldId="1084"/>
        </pc:sldMkLst>
        <pc:spChg chg="mod">
          <ac:chgData name="Mingjun Wei" userId="579a03c1eb723069" providerId="LiveId" clId="{6A0E98B9-014D-4A94-9383-D9CDA83780B5}" dt="2024-04-19T19:34:16.177" v="182" actId="20577"/>
          <ac:spMkLst>
            <pc:docMk/>
            <pc:sldMk cId="2545084435" sldId="1084"/>
            <ac:spMk id="2" creationId="{250BC6A5-5C3E-0454-FDD7-98EADFEC5111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3" creationId="{229F55B7-D9BD-B03B-43D4-D9881BDA0FA9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1" creationId="{6D35B88F-C62F-2909-4C7D-B58A4EEBFEFC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4" creationId="{0A706511-4AF3-310B-3857-F8D6A4AAF279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5" creationId="{BD30827E-6E6C-3711-8509-62EC7F14E8D1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6" creationId="{6F01F254-640C-527C-B790-FCC95788458F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7" creationId="{06A66E14-73B3-4965-690B-6D55943DEF2E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8" creationId="{FFEE514E-4150-D236-22AE-348737329C07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19" creationId="{00A3B9E2-9C1F-9E71-D7F1-036DCC721644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20" creationId="{80E9CE76-3E67-8001-0FA3-279B686FD392}"/>
          </ac:spMkLst>
        </pc:spChg>
        <pc:spChg chg="del">
          <ac:chgData name="Mingjun Wei" userId="579a03c1eb723069" providerId="LiveId" clId="{6A0E98B9-014D-4A94-9383-D9CDA83780B5}" dt="2024-04-19T19:35:57.783" v="217" actId="478"/>
          <ac:spMkLst>
            <pc:docMk/>
            <pc:sldMk cId="2545084435" sldId="1084"/>
            <ac:spMk id="21" creationId="{919962C2-5FD1-9DB9-7E6C-C92C79F016FB}"/>
          </ac:spMkLst>
        </pc:sp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6" creationId="{7C8BACB3-EF57-C9C0-E48C-A1F6EB85F3DC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7" creationId="{B6DA7F20-759B-4FD5-4322-33695F3613AB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8" creationId="{E4A6953F-288D-C584-9238-1E6B8270DE85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9" creationId="{5FFA8C7E-6372-8BA7-6143-B60071F6C25A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10" creationId="{85FF7786-1AB9-2F5A-3FEE-79686FD73F24}"/>
          </ac:picMkLst>
        </pc:picChg>
        <pc:picChg chg="del">
          <ac:chgData name="Mingjun Wei" userId="579a03c1eb723069" providerId="LiveId" clId="{6A0E98B9-014D-4A94-9383-D9CDA83780B5}" dt="2024-04-19T19:35:57.783" v="217" actId="478"/>
          <ac:picMkLst>
            <pc:docMk/>
            <pc:sldMk cId="2545084435" sldId="1084"/>
            <ac:picMk id="13" creationId="{06A7E78D-CB71-3811-B44F-DF0FA205B2C4}"/>
          </ac:picMkLst>
        </pc:picChg>
      </pc:sldChg>
      <pc:sldChg chg="addSp delSp modSp del mod">
        <pc:chgData name="Mingjun Wei" userId="579a03c1eb723069" providerId="LiveId" clId="{6A0E98B9-014D-4A94-9383-D9CDA83780B5}" dt="2024-04-22T18:11:42.390" v="1637" actId="2696"/>
        <pc:sldMkLst>
          <pc:docMk/>
          <pc:sldMk cId="137579632" sldId="1094"/>
        </pc:sldMkLst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3" creationId="{381B4112-7287-9558-A5AD-148DDEDB8FAB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6" creationId="{DA82E7A0-12CF-C9BB-FA4F-62072CF6F937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7" creationId="{64E6C03B-24B4-BD5F-0941-E8CDCE397DC7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8" creationId="{43C3EBD5-1BAE-BA3D-0805-986C752CE3ED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9" creationId="{6673B760-7DCA-C1AC-D553-6A399144693B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0" creationId="{853F88AC-2D91-C043-EF63-BAF0F6C80479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1" creationId="{14F9D696-B99A-0052-5EA2-14D77346C984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2" creationId="{788696D2-1A4C-2CB7-6FC4-E7DEAD3C9AB1}"/>
          </ac:spMkLst>
        </pc:spChg>
        <pc:spChg chg="mod">
          <ac:chgData name="Mingjun Wei" userId="579a03c1eb723069" providerId="LiveId" clId="{6A0E98B9-014D-4A94-9383-D9CDA83780B5}" dt="2024-04-19T19:34:58.184" v="188" actId="164"/>
          <ac:spMkLst>
            <pc:docMk/>
            <pc:sldMk cId="137579632" sldId="1094"/>
            <ac:spMk id="16" creationId="{8AB7846A-F116-5ACC-6C73-B6D67AEF00A8}"/>
          </ac:spMkLst>
        </pc:spChg>
        <pc:grpChg chg="add mod">
          <ac:chgData name="Mingjun Wei" userId="579a03c1eb723069" providerId="LiveId" clId="{6A0E98B9-014D-4A94-9383-D9CDA83780B5}" dt="2024-04-19T19:35:00.857" v="189" actId="1076"/>
          <ac:grpSpMkLst>
            <pc:docMk/>
            <pc:sldMk cId="137579632" sldId="1094"/>
            <ac:grpSpMk id="4" creationId="{E631687E-A9E1-3B49-41C8-D828A66B8AB4}"/>
          </ac:grpSpMkLst>
        </pc:grpChg>
        <pc:picChg chg="del mod">
          <ac:chgData name="Mingjun Wei" userId="579a03c1eb723069" providerId="LiveId" clId="{6A0E98B9-014D-4A94-9383-D9CDA83780B5}" dt="2024-04-19T19:34:55.498" v="187" actId="27803"/>
          <ac:picMkLst>
            <pc:docMk/>
            <pc:sldMk cId="137579632" sldId="1094"/>
            <ac:picMk id="5" creationId="{381B4112-7287-9558-A5AD-148DDEDB8FAB}"/>
          </ac:picMkLst>
        </pc:picChg>
        <pc:picChg chg="add del mod">
          <ac:chgData name="Mingjun Wei" userId="579a03c1eb723069" providerId="LiveId" clId="{6A0E98B9-014D-4A94-9383-D9CDA83780B5}" dt="2024-04-19T20:13:27.697" v="819" actId="1076"/>
          <ac:picMkLst>
            <pc:docMk/>
            <pc:sldMk cId="137579632" sldId="1094"/>
            <ac:picMk id="13" creationId="{DA3EEED4-8068-79DD-BBAF-F051E58EB4FC}"/>
          </ac:picMkLst>
        </pc:picChg>
        <pc:picChg chg="add del mod">
          <ac:chgData name="Mingjun Wei" userId="579a03c1eb723069" providerId="LiveId" clId="{6A0E98B9-014D-4A94-9383-D9CDA83780B5}" dt="2024-04-19T20:13:29.934" v="823" actId="478"/>
          <ac:picMkLst>
            <pc:docMk/>
            <pc:sldMk cId="137579632" sldId="1094"/>
            <ac:picMk id="15" creationId="{38B5ED99-152E-4CD7-BFC3-403A035F548B}"/>
          </ac:picMkLst>
        </pc:picChg>
        <pc:picChg chg="add del mod">
          <ac:chgData name="Mingjun Wei" userId="579a03c1eb723069" providerId="LiveId" clId="{6A0E98B9-014D-4A94-9383-D9CDA83780B5}" dt="2024-04-19T20:13:29.181" v="822" actId="1076"/>
          <ac:picMkLst>
            <pc:docMk/>
            <pc:sldMk cId="137579632" sldId="1094"/>
            <ac:picMk id="1026" creationId="{66AC602E-681C-68DC-5D51-4386F2381106}"/>
          </ac:picMkLst>
        </pc:picChg>
        <pc:cxnChg chg="mod">
          <ac:chgData name="Mingjun Wei" userId="579a03c1eb723069" providerId="LiveId" clId="{6A0E98B9-014D-4A94-9383-D9CDA83780B5}" dt="2024-04-19T19:34:58.184" v="188" actId="164"/>
          <ac:cxnSpMkLst>
            <pc:docMk/>
            <pc:sldMk cId="137579632" sldId="1094"/>
            <ac:cxnSpMk id="14" creationId="{9D56CD6F-7BB1-B283-D6C8-06AA6A3FB39D}"/>
          </ac:cxnSpMkLst>
        </pc:cxn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3767273293" sldId="1094"/>
        </pc:sldMkLst>
      </pc:sldChg>
      <pc:sldChg chg="modSp mod ord">
        <pc:chgData name="Mingjun Wei" userId="579a03c1eb723069" providerId="LiveId" clId="{6A0E98B9-014D-4A94-9383-D9CDA83780B5}" dt="2024-04-22T18:10:55.896" v="1632"/>
        <pc:sldMkLst>
          <pc:docMk/>
          <pc:sldMk cId="1914436575" sldId="1095"/>
        </pc:sldMkLst>
        <pc:spChg chg="mod">
          <ac:chgData name="Mingjun Wei" userId="579a03c1eb723069" providerId="LiveId" clId="{6A0E98B9-014D-4A94-9383-D9CDA83780B5}" dt="2024-04-19T19:37:14.194" v="329" actId="1582"/>
          <ac:spMkLst>
            <pc:docMk/>
            <pc:sldMk cId="1914436575" sldId="1095"/>
            <ac:spMk id="6" creationId="{A317D28F-89DE-C922-DEA3-1D85E50742C2}"/>
          </ac:spMkLst>
        </pc:spChg>
      </pc:sldChg>
      <pc:sldChg chg="modSp del mod ord">
        <pc:chgData name="Mingjun Wei" userId="579a03c1eb723069" providerId="LiveId" clId="{6A0E98B9-014D-4A94-9383-D9CDA83780B5}" dt="2024-04-22T18:11:19.942" v="1635" actId="2696"/>
        <pc:sldMkLst>
          <pc:docMk/>
          <pc:sldMk cId="380088929" sldId="1096"/>
        </pc:sldMkLst>
        <pc:spChg chg="mod">
          <ac:chgData name="Mingjun Wei" userId="579a03c1eb723069" providerId="LiveId" clId="{6A0E98B9-014D-4A94-9383-D9CDA83780B5}" dt="2024-04-19T20:10:50.516" v="793" actId="20577"/>
          <ac:spMkLst>
            <pc:docMk/>
            <pc:sldMk cId="380088929" sldId="1096"/>
            <ac:spMk id="2" creationId="{CD008EC7-43FB-82D8-226E-D5762DF6304D}"/>
          </ac:spMkLst>
        </pc:spChg>
      </pc:sldChg>
      <pc:sldChg chg="add del mod modShow">
        <pc:chgData name="Mingjun Wei" userId="579a03c1eb723069" providerId="LiveId" clId="{6A0E98B9-014D-4A94-9383-D9CDA83780B5}" dt="2024-04-26T19:01:50.870" v="2402" actId="47"/>
        <pc:sldMkLst>
          <pc:docMk/>
          <pc:sldMk cId="1587715269" sldId="1096"/>
        </pc:sldMkLst>
      </pc:sldChg>
      <pc:sldChg chg="addSp delSp mod">
        <pc:chgData name="Mingjun Wei" userId="579a03c1eb723069" providerId="LiveId" clId="{6A0E98B9-014D-4A94-9383-D9CDA83780B5}" dt="2024-04-19T20:11:23.424" v="796" actId="11529"/>
        <pc:sldMkLst>
          <pc:docMk/>
          <pc:sldMk cId="1274435516" sldId="1098"/>
        </pc:sldMkLst>
        <pc:cxnChg chg="add del">
          <ac:chgData name="Mingjun Wei" userId="579a03c1eb723069" providerId="LiveId" clId="{6A0E98B9-014D-4A94-9383-D9CDA83780B5}" dt="2024-04-19T20:11:23.424" v="796" actId="11529"/>
          <ac:cxnSpMkLst>
            <pc:docMk/>
            <pc:sldMk cId="1274435516" sldId="1098"/>
            <ac:cxnSpMk id="4" creationId="{AC9B7732-69BC-AE34-C697-AC9E6CB38B3F}"/>
          </ac:cxnSpMkLst>
        </pc:cxnChg>
      </pc:sldChg>
      <pc:sldChg chg="del">
        <pc:chgData name="Mingjun Wei" userId="579a03c1eb723069" providerId="LiveId" clId="{6A0E98B9-014D-4A94-9383-D9CDA83780B5}" dt="2024-04-19T19:33:52.301" v="168" actId="47"/>
        <pc:sldMkLst>
          <pc:docMk/>
          <pc:sldMk cId="1479437365" sldId="1099"/>
        </pc:sldMkLst>
      </pc:sldChg>
      <pc:sldChg chg="del">
        <pc:chgData name="Mingjun Wei" userId="579a03c1eb723069" providerId="LiveId" clId="{6A0E98B9-014D-4A94-9383-D9CDA83780B5}" dt="2024-04-19T19:33:53.339" v="169" actId="47"/>
        <pc:sldMkLst>
          <pc:docMk/>
          <pc:sldMk cId="2246988508" sldId="1100"/>
        </pc:sldMkLst>
      </pc:sldChg>
      <pc:sldChg chg="del">
        <pc:chgData name="Mingjun Wei" userId="579a03c1eb723069" providerId="LiveId" clId="{6A0E98B9-014D-4A94-9383-D9CDA83780B5}" dt="2024-04-19T19:33:54.118" v="170" actId="47"/>
        <pc:sldMkLst>
          <pc:docMk/>
          <pc:sldMk cId="1808803646" sldId="1101"/>
        </pc:sldMkLst>
      </pc:sldChg>
      <pc:sldChg chg="addSp delSp modSp add del mod">
        <pc:chgData name="Mingjun Wei" userId="579a03c1eb723069" providerId="LiveId" clId="{6A0E98B9-014D-4A94-9383-D9CDA83780B5}" dt="2024-04-22T20:09:23.049" v="1883"/>
        <pc:sldMkLst>
          <pc:docMk/>
          <pc:sldMk cId="215362596" sldId="1102"/>
        </pc:sldMkLst>
        <pc:spChg chg="add del mod">
          <ac:chgData name="Mingjun Wei" userId="579a03c1eb723069" providerId="LiveId" clId="{6A0E98B9-014D-4A94-9383-D9CDA83780B5}" dt="2024-04-22T20:05:22.632" v="1826" actId="478"/>
          <ac:spMkLst>
            <pc:docMk/>
            <pc:sldMk cId="215362596" sldId="1102"/>
            <ac:spMk id="3" creationId="{B0567BEE-3AB0-0539-E44A-191F28C1D96A}"/>
          </ac:spMkLst>
        </pc:spChg>
        <pc:spChg chg="add mod">
          <ac:chgData name="Mingjun Wei" userId="579a03c1eb723069" providerId="LiveId" clId="{6A0E98B9-014D-4A94-9383-D9CDA83780B5}" dt="2024-04-22T20:04:48.960" v="1817" actId="164"/>
          <ac:spMkLst>
            <pc:docMk/>
            <pc:sldMk cId="215362596" sldId="1102"/>
            <ac:spMk id="4" creationId="{4F660EE2-95F2-3E28-E706-9B77A5B7405B}"/>
          </ac:spMkLst>
        </pc:spChg>
        <pc:spChg chg="add del mod">
          <ac:chgData name="Mingjun Wei" userId="579a03c1eb723069" providerId="LiveId" clId="{6A0E98B9-014D-4A94-9383-D9CDA83780B5}" dt="2024-04-19T20:47:06.328" v="1173"/>
          <ac:spMkLst>
            <pc:docMk/>
            <pc:sldMk cId="215362596" sldId="1102"/>
            <ac:spMk id="5" creationId="{34D3180E-3DE4-67E8-4D97-D747FCD9A137}"/>
          </ac:spMkLst>
        </pc:spChg>
        <pc:spChg chg="add del mod">
          <ac:chgData name="Mingjun Wei" userId="579a03c1eb723069" providerId="LiveId" clId="{6A0E98B9-014D-4A94-9383-D9CDA83780B5}" dt="2024-04-22T20:04:38.562" v="1813"/>
          <ac:spMkLst>
            <pc:docMk/>
            <pc:sldMk cId="215362596" sldId="1102"/>
            <ac:spMk id="6" creationId="{717D4021-F564-07F1-CCF7-608AAB1E33AD}"/>
          </ac:spMkLst>
        </pc:spChg>
        <pc:spChg chg="del mod">
          <ac:chgData name="Mingjun Wei" userId="579a03c1eb723069" providerId="LiveId" clId="{6A0E98B9-014D-4A94-9383-D9CDA83780B5}" dt="2024-04-22T18:19:57.308" v="1771" actId="478"/>
          <ac:spMkLst>
            <pc:docMk/>
            <pc:sldMk cId="215362596" sldId="1102"/>
            <ac:spMk id="9" creationId="{FBB4522E-8569-B5F0-A046-06BEBCEC9479}"/>
          </ac:spMkLst>
        </pc:spChg>
        <pc:spChg chg="mod">
          <ac:chgData name="Mingjun Wei" userId="579a03c1eb723069" providerId="LiveId" clId="{6A0E98B9-014D-4A94-9383-D9CDA83780B5}" dt="2024-04-22T20:05:19.411" v="1825" actId="14100"/>
          <ac:spMkLst>
            <pc:docMk/>
            <pc:sldMk cId="215362596" sldId="1102"/>
            <ac:spMk id="15" creationId="{0FE58C72-E62F-35D7-6F22-A2AD088624C7}"/>
          </ac:spMkLst>
        </pc:spChg>
        <pc:spChg chg="add mod">
          <ac:chgData name="Mingjun Wei" userId="579a03c1eb723069" providerId="LiveId" clId="{6A0E98B9-014D-4A94-9383-D9CDA83780B5}" dt="2024-04-22T20:09:23.049" v="1883"/>
          <ac:spMkLst>
            <pc:docMk/>
            <pc:sldMk cId="215362596" sldId="1102"/>
            <ac:spMk id="23" creationId="{1ED56A17-7886-F580-E4CE-C7067C868579}"/>
          </ac:spMkLst>
        </pc:spChg>
        <pc:grpChg chg="add mod">
          <ac:chgData name="Mingjun Wei" userId="579a03c1eb723069" providerId="LiveId" clId="{6A0E98B9-014D-4A94-9383-D9CDA83780B5}" dt="2024-04-22T20:05:02.170" v="1822" actId="1076"/>
          <ac:grpSpMkLst>
            <pc:docMk/>
            <pc:sldMk cId="215362596" sldId="1102"/>
            <ac:grpSpMk id="17" creationId="{ED3721A9-0941-2406-CAF1-77E78E40ACCB}"/>
          </ac:grpSpMkLst>
        </pc:grpChg>
        <pc:graphicFrameChg chg="del mod">
          <ac:chgData name="Mingjun Wei" userId="579a03c1eb723069" providerId="LiveId" clId="{6A0E98B9-014D-4A94-9383-D9CDA83780B5}" dt="2024-04-19T20:47:03.272" v="1172" actId="478"/>
          <ac:graphicFrameMkLst>
            <pc:docMk/>
            <pc:sldMk cId="215362596" sldId="1102"/>
            <ac:graphicFrameMk id="6" creationId="{91E030CA-E3BF-C712-7B09-636C030383B8}"/>
          </ac:graphicFrameMkLst>
        </pc:graphicFrameChg>
        <pc:picChg chg="add del mod ord">
          <ac:chgData name="Mingjun Wei" userId="579a03c1eb723069" providerId="LiveId" clId="{6A0E98B9-014D-4A94-9383-D9CDA83780B5}" dt="2024-04-22T20:04:21.561" v="1803" actId="478"/>
          <ac:picMkLst>
            <pc:docMk/>
            <pc:sldMk cId="215362596" sldId="1102"/>
            <ac:picMk id="7" creationId="{6643D84A-FA6A-DB50-3C9E-A1DD1DB8C817}"/>
          </ac:picMkLst>
        </pc:picChg>
        <pc:picChg chg="mod">
          <ac:chgData name="Mingjun Wei" userId="579a03c1eb723069" providerId="LiveId" clId="{6A0E98B9-014D-4A94-9383-D9CDA83780B5}" dt="2024-04-22T20:04:48.960" v="1817" actId="164"/>
          <ac:picMkLst>
            <pc:docMk/>
            <pc:sldMk cId="215362596" sldId="1102"/>
            <ac:picMk id="8" creationId="{50BF3099-B319-91A7-B8B5-A9EB5F2EC3C1}"/>
          </ac:picMkLst>
        </pc:picChg>
        <pc:picChg chg="add mod">
          <ac:chgData name="Mingjun Wei" userId="579a03c1eb723069" providerId="LiveId" clId="{6A0E98B9-014D-4A94-9383-D9CDA83780B5}" dt="2024-04-22T20:04:34.338" v="1812"/>
          <ac:picMkLst>
            <pc:docMk/>
            <pc:sldMk cId="215362596" sldId="1102"/>
            <ac:picMk id="12" creationId="{1D07C76B-0A2C-3F5F-3C80-954AA5C0BE3C}"/>
          </ac:picMkLst>
        </pc:picChg>
        <pc:picChg chg="add mod ord">
          <ac:chgData name="Mingjun Wei" userId="579a03c1eb723069" providerId="LiveId" clId="{6A0E98B9-014D-4A94-9383-D9CDA83780B5}" dt="2024-04-22T20:04:40.780" v="1816" actId="167"/>
          <ac:picMkLst>
            <pc:docMk/>
            <pc:sldMk cId="215362596" sldId="1102"/>
            <ac:picMk id="16" creationId="{5839D9BB-8A74-A768-135D-1F6E0C019317}"/>
          </ac:picMkLst>
        </pc:picChg>
        <pc:cxnChg chg="mod">
          <ac:chgData name="Mingjun Wei" userId="579a03c1eb723069" providerId="LiveId" clId="{6A0E98B9-014D-4A94-9383-D9CDA83780B5}" dt="2024-04-22T20:05:19.411" v="1825" actId="14100"/>
          <ac:cxnSpMkLst>
            <pc:docMk/>
            <pc:sldMk cId="215362596" sldId="1102"/>
            <ac:cxnSpMk id="11" creationId="{395D9B64-42B6-6795-AFE1-CE3A3075811C}"/>
          </ac:cxnSpMkLst>
        </pc:cxnChg>
        <pc:cxnChg chg="mod">
          <ac:chgData name="Mingjun Wei" userId="579a03c1eb723069" providerId="LiveId" clId="{6A0E98B9-014D-4A94-9383-D9CDA83780B5}" dt="2024-04-22T20:05:19.411" v="1825" actId="14100"/>
          <ac:cxnSpMkLst>
            <pc:docMk/>
            <pc:sldMk cId="215362596" sldId="1102"/>
            <ac:cxnSpMk id="13" creationId="{B11B0C67-EDD8-4667-B6F5-A424773A4329}"/>
          </ac:cxnSpMkLst>
        </pc:cxnChg>
        <pc:cxnChg chg="add mod">
          <ac:chgData name="Mingjun Wei" userId="579a03c1eb723069" providerId="LiveId" clId="{6A0E98B9-014D-4A94-9383-D9CDA83780B5}" dt="2024-04-22T20:09:23.049" v="1883"/>
          <ac:cxnSpMkLst>
            <pc:docMk/>
            <pc:sldMk cId="215362596" sldId="1102"/>
            <ac:cxnSpMk id="22" creationId="{3F349D1E-EA4C-91EA-12E1-9612DFBDBFF8}"/>
          </ac:cxnSpMkLst>
        </pc:cxnChg>
      </pc:sldChg>
      <pc:sldChg chg="del">
        <pc:chgData name="Mingjun Wei" userId="579a03c1eb723069" providerId="LiveId" clId="{6A0E98B9-014D-4A94-9383-D9CDA83780B5}" dt="2024-04-22T20:05:39.019" v="1827" actId="47"/>
        <pc:sldMkLst>
          <pc:docMk/>
          <pc:sldMk cId="4258898817" sldId="1103"/>
        </pc:sldMkLst>
      </pc:sldChg>
      <pc:sldChg chg="del">
        <pc:chgData name="Mingjun Wei" userId="579a03c1eb723069" providerId="LiveId" clId="{6A0E98B9-014D-4A94-9383-D9CDA83780B5}" dt="2024-04-22T20:05:42.654" v="1830" actId="47"/>
        <pc:sldMkLst>
          <pc:docMk/>
          <pc:sldMk cId="851124050" sldId="1104"/>
        </pc:sldMkLst>
      </pc:sldChg>
      <pc:sldChg chg="del">
        <pc:chgData name="Mingjun Wei" userId="579a03c1eb723069" providerId="LiveId" clId="{6A0E98B9-014D-4A94-9383-D9CDA83780B5}" dt="2024-04-22T20:05:46.136" v="1831" actId="47"/>
        <pc:sldMkLst>
          <pc:docMk/>
          <pc:sldMk cId="1050003175" sldId="1105"/>
        </pc:sldMkLst>
      </pc:sldChg>
      <pc:sldChg chg="del">
        <pc:chgData name="Mingjun Wei" userId="579a03c1eb723069" providerId="LiveId" clId="{6A0E98B9-014D-4A94-9383-D9CDA83780B5}" dt="2024-04-22T20:05:52.490" v="1832" actId="47"/>
        <pc:sldMkLst>
          <pc:docMk/>
          <pc:sldMk cId="3134185944" sldId="1106"/>
        </pc:sldMkLst>
      </pc:sldChg>
      <pc:sldChg chg="addSp delSp modSp add del mod">
        <pc:chgData name="Mingjun Wei" userId="579a03c1eb723069" providerId="LiveId" clId="{6A0E98B9-014D-4A94-9383-D9CDA83780B5}" dt="2024-04-22T20:09:07.039" v="1877" actId="1076"/>
        <pc:sldMkLst>
          <pc:docMk/>
          <pc:sldMk cId="1489010384" sldId="1107"/>
        </pc:sldMkLst>
        <pc:spChg chg="mod">
          <ac:chgData name="Mingjun Wei" userId="579a03c1eb723069" providerId="LiveId" clId="{6A0E98B9-014D-4A94-9383-D9CDA83780B5}" dt="2024-04-22T20:08:58.009" v="1873" actId="1076"/>
          <ac:spMkLst>
            <pc:docMk/>
            <pc:sldMk cId="1489010384" sldId="1107"/>
            <ac:spMk id="6" creationId="{A8427C4E-70E4-8A5E-508C-F86260C8297A}"/>
          </ac:spMkLst>
        </pc:spChg>
        <pc:spChg chg="add del mod">
          <ac:chgData name="Mingjun Wei" userId="579a03c1eb723069" providerId="LiveId" clId="{6A0E98B9-014D-4A94-9383-D9CDA83780B5}" dt="2024-04-22T20:07:53.501" v="1859" actId="478"/>
          <ac:spMkLst>
            <pc:docMk/>
            <pc:sldMk cId="1489010384" sldId="1107"/>
            <ac:spMk id="7" creationId="{1B975C57-280F-693D-5788-C402371D4692}"/>
          </ac:spMkLst>
        </pc:spChg>
        <pc:spChg chg="add del mod">
          <ac:chgData name="Mingjun Wei" userId="579a03c1eb723069" providerId="LiveId" clId="{6A0E98B9-014D-4A94-9383-D9CDA83780B5}" dt="2024-04-22T20:08:01.140" v="1864" actId="478"/>
          <ac:spMkLst>
            <pc:docMk/>
            <pc:sldMk cId="1489010384" sldId="1107"/>
            <ac:spMk id="9" creationId="{BDA45D90-06F0-74D9-C4E3-D8A367009ACD}"/>
          </ac:spMkLst>
        </pc:spChg>
        <pc:spChg chg="add del mod">
          <ac:chgData name="Mingjun Wei" userId="579a03c1eb723069" providerId="LiveId" clId="{6A0E98B9-014D-4A94-9383-D9CDA83780B5}" dt="2024-04-22T20:08:44.899" v="1867"/>
          <ac:spMkLst>
            <pc:docMk/>
            <pc:sldMk cId="1489010384" sldId="1107"/>
            <ac:spMk id="11" creationId="{5C0FE6F2-A18B-2E93-77B6-A9F21BB27BAD}"/>
          </ac:spMkLst>
        </pc:spChg>
        <pc:graphicFrameChg chg="add del">
          <ac:chgData name="Mingjun Wei" userId="579a03c1eb723069" providerId="LiveId" clId="{6A0E98B9-014D-4A94-9383-D9CDA83780B5}" dt="2024-04-22T20:08:23.789" v="1866" actId="478"/>
          <ac:graphicFrameMkLst>
            <pc:docMk/>
            <pc:sldMk cId="1489010384" sldId="1107"/>
            <ac:graphicFrameMk id="4" creationId="{A2BABA8E-A971-F2F7-9833-04F788807B48}"/>
          </ac:graphicFrameMkLst>
        </pc:graphicFrameChg>
        <pc:picChg chg="add mod ord">
          <ac:chgData name="Mingjun Wei" userId="579a03c1eb723069" providerId="LiveId" clId="{6A0E98B9-014D-4A94-9383-D9CDA83780B5}" dt="2024-04-22T20:08:49.750" v="1872" actId="1076"/>
          <ac:picMkLst>
            <pc:docMk/>
            <pc:sldMk cId="1489010384" sldId="1107"/>
            <ac:picMk id="13" creationId="{1B92E4E2-2012-5EEE-7C05-65E02858E0B5}"/>
          </ac:picMkLst>
        </pc:picChg>
        <pc:picChg chg="add mod">
          <ac:chgData name="Mingjun Wei" userId="579a03c1eb723069" providerId="LiveId" clId="{6A0E98B9-014D-4A94-9383-D9CDA83780B5}" dt="2024-04-22T20:09:07.039" v="1877" actId="1076"/>
          <ac:picMkLst>
            <pc:docMk/>
            <pc:sldMk cId="1489010384" sldId="1107"/>
            <ac:picMk id="14" creationId="{A2039D24-4557-A8CE-C5BC-FAB743F0408C}"/>
          </ac:picMkLst>
        </pc:picChg>
        <pc:cxnChg chg="mod">
          <ac:chgData name="Mingjun Wei" userId="579a03c1eb723069" providerId="LiveId" clId="{6A0E98B9-014D-4A94-9383-D9CDA83780B5}" dt="2024-04-22T20:08:58.009" v="1873" actId="1076"/>
          <ac:cxnSpMkLst>
            <pc:docMk/>
            <pc:sldMk cId="1489010384" sldId="1107"/>
            <ac:cxnSpMk id="5" creationId="{2B98E7D7-E45F-7CD8-1B74-139954839410}"/>
          </ac:cxnSpMkLst>
        </pc:cxnChg>
      </pc:sldChg>
      <pc:sldChg chg="addSp delSp modSp add del mod">
        <pc:chgData name="Mingjun Wei" userId="579a03c1eb723069" providerId="LiveId" clId="{6A0E98B9-014D-4A94-9383-D9CDA83780B5}" dt="2024-04-22T21:26:25.163" v="2363" actId="47"/>
        <pc:sldMkLst>
          <pc:docMk/>
          <pc:sldMk cId="1038395943" sldId="1108"/>
        </pc:sldMkLst>
        <pc:spChg chg="add del mod">
          <ac:chgData name="Mingjun Wei" userId="579a03c1eb723069" providerId="LiveId" clId="{6A0E98B9-014D-4A94-9383-D9CDA83780B5}" dt="2024-04-22T21:19:56.679" v="2068" actId="478"/>
          <ac:spMkLst>
            <pc:docMk/>
            <pc:sldMk cId="1038395943" sldId="1108"/>
            <ac:spMk id="4" creationId="{6D72B853-CB99-EC84-EB6A-00B62F05A44C}"/>
          </ac:spMkLst>
        </pc:spChg>
        <pc:graphicFrameChg chg="add del">
          <ac:chgData name="Mingjun Wei" userId="579a03c1eb723069" providerId="LiveId" clId="{6A0E98B9-014D-4A94-9383-D9CDA83780B5}" dt="2024-04-22T21:19:56.679" v="2068" actId="478"/>
          <ac:graphicFrameMkLst>
            <pc:docMk/>
            <pc:sldMk cId="1038395943" sldId="1108"/>
            <ac:graphicFrameMk id="5" creationId="{0311385D-BEB8-DFE4-AF0D-2280E5AA47D3}"/>
          </ac:graphicFrameMkLst>
        </pc:graphicFrameChg>
      </pc:sldChg>
      <pc:sldChg chg="addSp delSp modSp add del mod">
        <pc:chgData name="Mingjun Wei" userId="579a03c1eb723069" providerId="LiveId" clId="{6A0E98B9-014D-4A94-9383-D9CDA83780B5}" dt="2024-04-22T21:26:25.163" v="2363" actId="47"/>
        <pc:sldMkLst>
          <pc:docMk/>
          <pc:sldMk cId="1288534693" sldId="1109"/>
        </pc:sldMkLst>
        <pc:spChg chg="add del mod">
          <ac:chgData name="Mingjun Wei" userId="579a03c1eb723069" providerId="LiveId" clId="{6A0E98B9-014D-4A94-9383-D9CDA83780B5}" dt="2024-04-22T21:19:53.504" v="2067" actId="478"/>
          <ac:spMkLst>
            <pc:docMk/>
            <pc:sldMk cId="1288534693" sldId="1109"/>
            <ac:spMk id="4" creationId="{26253692-189E-3349-B72B-FEB52DBFCC20}"/>
          </ac:spMkLst>
        </pc:spChg>
        <pc:graphicFrameChg chg="add del">
          <ac:chgData name="Mingjun Wei" userId="579a03c1eb723069" providerId="LiveId" clId="{6A0E98B9-014D-4A94-9383-D9CDA83780B5}" dt="2024-04-22T21:19:53.504" v="2067" actId="478"/>
          <ac:graphicFrameMkLst>
            <pc:docMk/>
            <pc:sldMk cId="1288534693" sldId="1109"/>
            <ac:graphicFrameMk id="5" creationId="{C95F222A-2B86-2538-DE30-A9627AF18C73}"/>
          </ac:graphicFrameMkLst>
        </pc:graphicFrameChg>
      </pc:sldChg>
      <pc:sldChg chg="add del">
        <pc:chgData name="Mingjun Wei" userId="579a03c1eb723069" providerId="LiveId" clId="{6A0E98B9-014D-4A94-9383-D9CDA83780B5}" dt="2024-04-22T21:26:25.163" v="2363" actId="47"/>
        <pc:sldMkLst>
          <pc:docMk/>
          <pc:sldMk cId="27557923" sldId="1110"/>
        </pc:sldMkLst>
      </pc:sldChg>
      <pc:sldChg chg="add del">
        <pc:chgData name="Mingjun Wei" userId="579a03c1eb723069" providerId="LiveId" clId="{6A0E98B9-014D-4A94-9383-D9CDA83780B5}" dt="2024-04-22T21:26:25.163" v="2363" actId="47"/>
        <pc:sldMkLst>
          <pc:docMk/>
          <pc:sldMk cId="1541397597" sldId="1111"/>
        </pc:sldMkLst>
      </pc:sldChg>
      <pc:sldChg chg="add del ord">
        <pc:chgData name="Mingjun Wei" userId="579a03c1eb723069" providerId="LiveId" clId="{6A0E98B9-014D-4A94-9383-D9CDA83780B5}" dt="2024-04-22T21:26:25.163" v="2363" actId="47"/>
        <pc:sldMkLst>
          <pc:docMk/>
          <pc:sldMk cId="1025661379" sldId="1112"/>
        </pc:sldMkLst>
      </pc:sldChg>
      <pc:sldChg chg="modSp mod">
        <pc:chgData name="Mingjun Wei" userId="579a03c1eb723069" providerId="LiveId" clId="{6A0E98B9-014D-4A94-9383-D9CDA83780B5}" dt="2024-04-19T20:54:58.656" v="1182" actId="404"/>
        <pc:sldMkLst>
          <pc:docMk/>
          <pc:sldMk cId="305331088" sldId="1113"/>
        </pc:sldMkLst>
        <pc:spChg chg="mod">
          <ac:chgData name="Mingjun Wei" userId="579a03c1eb723069" providerId="LiveId" clId="{6A0E98B9-014D-4A94-9383-D9CDA83780B5}" dt="2024-04-19T19:44:49.195" v="398" actId="313"/>
          <ac:spMkLst>
            <pc:docMk/>
            <pc:sldMk cId="305331088" sldId="1113"/>
            <ac:spMk id="2" creationId="{8DFBEE38-B93C-CC03-35CE-D313361AEBC7}"/>
          </ac:spMkLst>
        </pc:spChg>
        <pc:spChg chg="mod">
          <ac:chgData name="Mingjun Wei" userId="579a03c1eb723069" providerId="LiveId" clId="{6A0E98B9-014D-4A94-9383-D9CDA83780B5}" dt="2024-04-19T20:54:58.656" v="1182" actId="404"/>
          <ac:spMkLst>
            <pc:docMk/>
            <pc:sldMk cId="305331088" sldId="1113"/>
            <ac:spMk id="6" creationId="{755D9479-EFC0-D732-C0C6-6701CD4BC111}"/>
          </ac:spMkLst>
        </pc:spChg>
        <pc:spChg chg="mod">
          <ac:chgData name="Mingjun Wei" userId="579a03c1eb723069" providerId="LiveId" clId="{6A0E98B9-014D-4A94-9383-D9CDA83780B5}" dt="2024-04-19T19:44:12.539" v="386" actId="20577"/>
          <ac:spMkLst>
            <pc:docMk/>
            <pc:sldMk cId="305331088" sldId="1113"/>
            <ac:spMk id="25" creationId="{2DB261A6-F78D-9D0B-D15E-0F09C8FAF4BB}"/>
          </ac:spMkLst>
        </pc:spChg>
        <pc:spChg chg="mod">
          <ac:chgData name="Mingjun Wei" userId="579a03c1eb723069" providerId="LiveId" clId="{6A0E98B9-014D-4A94-9383-D9CDA83780B5}" dt="2024-04-19T19:36:48.402" v="326" actId="1035"/>
          <ac:spMkLst>
            <pc:docMk/>
            <pc:sldMk cId="305331088" sldId="1113"/>
            <ac:spMk id="35" creationId="{CDB0A88B-7C0E-6D58-1077-ED248506FC14}"/>
          </ac:spMkLst>
        </pc:spChg>
        <pc:grpChg chg="mod">
          <ac:chgData name="Mingjun Wei" userId="579a03c1eb723069" providerId="LiveId" clId="{6A0E98B9-014D-4A94-9383-D9CDA83780B5}" dt="2024-04-19T19:45:21.269" v="454" actId="1076"/>
          <ac:grpSpMkLst>
            <pc:docMk/>
            <pc:sldMk cId="305331088" sldId="1113"/>
            <ac:grpSpMk id="4" creationId="{D501704A-ADD4-F686-E474-0D6C1621749A}"/>
          </ac:grpSpMkLst>
        </pc:grpChg>
        <pc:grpChg chg="mod">
          <ac:chgData name="Mingjun Wei" userId="579a03c1eb723069" providerId="LiveId" clId="{6A0E98B9-014D-4A94-9383-D9CDA83780B5}" dt="2024-04-19T19:45:17.534" v="453" actId="1076"/>
          <ac:grpSpMkLst>
            <pc:docMk/>
            <pc:sldMk cId="305331088" sldId="1113"/>
            <ac:grpSpMk id="5" creationId="{797D0E81-7568-0DB1-4EF9-F4307B9D4227}"/>
          </ac:grpSpMkLst>
        </pc:grpChg>
        <pc:picChg chg="mod">
          <ac:chgData name="Mingjun Wei" userId="579a03c1eb723069" providerId="LiveId" clId="{6A0E98B9-014D-4A94-9383-D9CDA83780B5}" dt="2024-04-19T19:59:35.603" v="702" actId="1076"/>
          <ac:picMkLst>
            <pc:docMk/>
            <pc:sldMk cId="305331088" sldId="1113"/>
            <ac:picMk id="7" creationId="{735930AD-3104-BA9F-4128-AC02148ADC32}"/>
          </ac:picMkLst>
        </pc:picChg>
        <pc:cxnChg chg="mod">
          <ac:chgData name="Mingjun Wei" userId="579a03c1eb723069" providerId="LiveId" clId="{6A0E98B9-014D-4A94-9383-D9CDA83780B5}" dt="2024-04-19T19:36:48.402" v="326" actId="1035"/>
          <ac:cxnSpMkLst>
            <pc:docMk/>
            <pc:sldMk cId="305331088" sldId="1113"/>
            <ac:cxnSpMk id="34" creationId="{6ED0057B-C2B3-BD32-3DB1-79D7E07FE774}"/>
          </ac:cxnSpMkLst>
        </pc:cxnChg>
      </pc:sldChg>
      <pc:sldChg chg="addSp delSp modSp del mod">
        <pc:chgData name="Mingjun Wei" userId="579a03c1eb723069" providerId="LiveId" clId="{6A0E98B9-014D-4A94-9383-D9CDA83780B5}" dt="2024-04-22T21:54:08.995" v="2376" actId="47"/>
        <pc:sldMkLst>
          <pc:docMk/>
          <pc:sldMk cId="1585518397" sldId="1114"/>
        </pc:sldMkLst>
        <pc:spChg chg="add mod">
          <ac:chgData name="Mingjun Wei" userId="579a03c1eb723069" providerId="LiveId" clId="{6A0E98B9-014D-4A94-9383-D9CDA83780B5}" dt="2024-04-22T21:52:23.370" v="2364" actId="478"/>
          <ac:spMkLst>
            <pc:docMk/>
            <pc:sldMk cId="1585518397" sldId="1114"/>
            <ac:spMk id="4" creationId="{C6799E35-F1D3-8360-7C7B-AB76070D08CD}"/>
          </ac:spMkLst>
        </pc:spChg>
        <pc:picChg chg="del">
          <ac:chgData name="Mingjun Wei" userId="579a03c1eb723069" providerId="LiveId" clId="{6A0E98B9-014D-4A94-9383-D9CDA83780B5}" dt="2024-04-22T21:52:23.370" v="2364" actId="478"/>
          <ac:picMkLst>
            <pc:docMk/>
            <pc:sldMk cId="1585518397" sldId="1114"/>
            <ac:picMk id="5" creationId="{E6E3CD78-B2A3-143E-DAA8-D777D82C1890}"/>
          </ac:picMkLst>
        </pc:picChg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730436657" sldId="1115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1968046185" sldId="1116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312075165" sldId="1117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1392855431" sldId="1118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2004421908" sldId="1119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267583391" sldId="1120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726296827" sldId="1121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242441319" sldId="1122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3531585230" sldId="1123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1437103246" sldId="1124"/>
        </pc:sldMkLst>
      </pc:sldChg>
      <pc:sldChg chg="del">
        <pc:chgData name="Mingjun Wei" userId="579a03c1eb723069" providerId="LiveId" clId="{6A0E98B9-014D-4A94-9383-D9CDA83780B5}" dt="2024-04-19T19:42:40.876" v="352" actId="47"/>
        <pc:sldMkLst>
          <pc:docMk/>
          <pc:sldMk cId="1354534103" sldId="1125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1696666404" sldId="1126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2489972756" sldId="1127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598207752" sldId="1128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202109940" sldId="1129"/>
        </pc:sldMkLst>
      </pc:sldChg>
      <pc:sldChg chg="add del">
        <pc:chgData name="Mingjun Wei" userId="579a03c1eb723069" providerId="LiveId" clId="{6A0E98B9-014D-4A94-9383-D9CDA83780B5}" dt="2024-04-19T19:51:09.999" v="500" actId="47"/>
        <pc:sldMkLst>
          <pc:docMk/>
          <pc:sldMk cId="2882725571" sldId="1130"/>
        </pc:sldMkLst>
      </pc:sldChg>
      <pc:sldChg chg="del">
        <pc:chgData name="Mingjun Wei" userId="579a03c1eb723069" providerId="LiveId" clId="{6A0E98B9-014D-4A94-9383-D9CDA83780B5}" dt="2024-04-19T19:42:37.643" v="351" actId="47"/>
        <pc:sldMkLst>
          <pc:docMk/>
          <pc:sldMk cId="2851597049" sldId="1131"/>
        </pc:sldMkLst>
      </pc:sldChg>
      <pc:sldChg chg="modSp add del mod">
        <pc:chgData name="Mingjun Wei" userId="579a03c1eb723069" providerId="LiveId" clId="{6A0E98B9-014D-4A94-9383-D9CDA83780B5}" dt="2024-04-22T18:11:19.942" v="1635" actId="2696"/>
        <pc:sldMkLst>
          <pc:docMk/>
          <pc:sldMk cId="68358996" sldId="1132"/>
        </pc:sldMkLst>
        <pc:spChg chg="mod">
          <ac:chgData name="Mingjun Wei" userId="579a03c1eb723069" providerId="LiveId" clId="{6A0E98B9-014D-4A94-9383-D9CDA83780B5}" dt="2024-04-19T19:53:00.104" v="545" actId="20577"/>
          <ac:spMkLst>
            <pc:docMk/>
            <pc:sldMk cId="68358996" sldId="1132"/>
            <ac:spMk id="2" creationId="{250BC6A5-5C3E-0454-FDD7-98EADFEC5111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3" creationId="{229F55B7-D9BD-B03B-43D4-D9881BDA0FA9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1" creationId="{6D35B88F-C62F-2909-4C7D-B58A4EEBFEFC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4" creationId="{0A706511-4AF3-310B-3857-F8D6A4AAF279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5" creationId="{BD30827E-6E6C-3711-8509-62EC7F14E8D1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6" creationId="{6F01F254-640C-527C-B790-FCC95788458F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7" creationId="{06A66E14-73B3-4965-690B-6D55943DEF2E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8" creationId="{FFEE514E-4150-D236-22AE-348737329C07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19" creationId="{00A3B9E2-9C1F-9E71-D7F1-036DCC721644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20" creationId="{80E9CE76-3E67-8001-0FA3-279B686FD392}"/>
          </ac:spMkLst>
        </pc:spChg>
        <pc:spChg chg="mod">
          <ac:chgData name="Mingjun Wei" userId="579a03c1eb723069" providerId="LiveId" clId="{6A0E98B9-014D-4A94-9383-D9CDA83780B5}" dt="2024-04-19T20:05:39.255" v="743" actId="207"/>
          <ac:spMkLst>
            <pc:docMk/>
            <pc:sldMk cId="68358996" sldId="1132"/>
            <ac:spMk id="21" creationId="{919962C2-5FD1-9DB9-7E6C-C92C79F016FB}"/>
          </ac:spMkLst>
        </pc:sp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1288048869" sldId="1132"/>
        </pc:sldMkLst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935011695" sldId="1133"/>
        </pc:sldMkLst>
      </pc:sldChg>
      <pc:sldChg chg="addSp delSp modSp new del mod">
        <pc:chgData name="Mingjun Wei" userId="579a03c1eb723069" providerId="LiveId" clId="{6A0E98B9-014D-4A94-9383-D9CDA83780B5}" dt="2024-04-22T18:11:19.942" v="1635" actId="2696"/>
        <pc:sldMkLst>
          <pc:docMk/>
          <pc:sldMk cId="4087065300" sldId="1133"/>
        </pc:sldMkLst>
        <pc:spChg chg="mod">
          <ac:chgData name="Mingjun Wei" userId="579a03c1eb723069" providerId="LiveId" clId="{6A0E98B9-014D-4A94-9383-D9CDA83780B5}" dt="2024-04-19T20:05:22.496" v="741" actId="207"/>
          <ac:spMkLst>
            <pc:docMk/>
            <pc:sldMk cId="4087065300" sldId="1133"/>
            <ac:spMk id="2" creationId="{487DCB5A-AB3E-7B9D-1718-6F20B543779D}"/>
          </ac:spMkLst>
        </pc:spChg>
        <pc:spChg chg="del">
          <ac:chgData name="Mingjun Wei" userId="579a03c1eb723069" providerId="LiveId" clId="{6A0E98B9-014D-4A94-9383-D9CDA83780B5}" dt="2024-04-19T19:51:37.819" v="503" actId="478"/>
          <ac:spMkLst>
            <pc:docMk/>
            <pc:sldMk cId="4087065300" sldId="1133"/>
            <ac:spMk id="3" creationId="{24EDB673-E876-AB5A-EEFF-22D137DE5F18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1" creationId="{28640E18-403C-D614-EF5E-BCFB077300E6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2" creationId="{07BE7A5D-F34F-DB90-2F5F-56966A720EFE}"/>
          </ac:spMkLst>
        </pc:spChg>
        <pc:spChg chg="del mod">
          <ac:chgData name="Mingjun Wei" userId="579a03c1eb723069" providerId="LiveId" clId="{6A0E98B9-014D-4A94-9383-D9CDA83780B5}" dt="2024-04-19T19:53:48.607" v="569" actId="478"/>
          <ac:spMkLst>
            <pc:docMk/>
            <pc:sldMk cId="4087065300" sldId="1133"/>
            <ac:spMk id="13" creationId="{BE6BA700-F42D-924F-66B4-619F5CA588C5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4" creationId="{A458A1BC-E8A6-D603-991D-C700896D280F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15" creationId="{B673A2FB-3071-0DBA-358D-D44F80080822}"/>
          </ac:spMkLst>
        </pc:spChg>
        <pc:spChg chg="add del mod">
          <ac:chgData name="Mingjun Wei" userId="579a03c1eb723069" providerId="LiveId" clId="{6A0E98B9-014D-4A94-9383-D9CDA83780B5}" dt="2024-04-19T19:52:16.750" v="525" actId="478"/>
          <ac:spMkLst>
            <pc:docMk/>
            <pc:sldMk cId="4087065300" sldId="1133"/>
            <ac:spMk id="16" creationId="{DAB2928F-EBA5-9547-80ED-45FBCA33DFB0}"/>
          </ac:spMkLst>
        </pc:spChg>
        <pc:spChg chg="add del mod">
          <ac:chgData name="Mingjun Wei" userId="579a03c1eb723069" providerId="LiveId" clId="{6A0E98B9-014D-4A94-9383-D9CDA83780B5}" dt="2024-04-19T19:52:18.503" v="526" actId="478"/>
          <ac:spMkLst>
            <pc:docMk/>
            <pc:sldMk cId="4087065300" sldId="1133"/>
            <ac:spMk id="17" creationId="{AEA5891F-E30D-889F-E010-E1AD33A853C1}"/>
          </ac:spMkLst>
        </pc:spChg>
        <pc:spChg chg="add del mod">
          <ac:chgData name="Mingjun Wei" userId="579a03c1eb723069" providerId="LiveId" clId="{6A0E98B9-014D-4A94-9383-D9CDA83780B5}" dt="2024-04-19T19:53:33.909" v="559" actId="478"/>
          <ac:spMkLst>
            <pc:docMk/>
            <pc:sldMk cId="4087065300" sldId="1133"/>
            <ac:spMk id="18" creationId="{D6108010-54F9-C525-7C22-6CDA01DEE655}"/>
          </ac:spMkLst>
        </pc:spChg>
        <pc:spChg chg="del mod">
          <ac:chgData name="Mingjun Wei" userId="579a03c1eb723069" providerId="LiveId" clId="{6A0E98B9-014D-4A94-9383-D9CDA83780B5}" dt="2024-04-19T19:53:31.973" v="558" actId="478"/>
          <ac:spMkLst>
            <pc:docMk/>
            <pc:sldMk cId="4087065300" sldId="1133"/>
            <ac:spMk id="19" creationId="{F19699BF-F3A4-8A86-B18D-D22A27817D80}"/>
          </ac:spMkLst>
        </pc:spChg>
        <pc:spChg chg="add del mod">
          <ac:chgData name="Mingjun Wei" userId="579a03c1eb723069" providerId="LiveId" clId="{6A0E98B9-014D-4A94-9383-D9CDA83780B5}" dt="2024-04-19T19:53:28.685" v="556" actId="478"/>
          <ac:spMkLst>
            <pc:docMk/>
            <pc:sldMk cId="4087065300" sldId="1133"/>
            <ac:spMk id="20" creationId="{2C1CD122-7561-F0C2-4255-88393BDF8F9D}"/>
          </ac:spMkLst>
        </pc:spChg>
        <pc:spChg chg="add del mod">
          <ac:chgData name="Mingjun Wei" userId="579a03c1eb723069" providerId="LiveId" clId="{6A0E98B9-014D-4A94-9383-D9CDA83780B5}" dt="2024-04-19T19:53:26.881" v="555" actId="478"/>
          <ac:spMkLst>
            <pc:docMk/>
            <pc:sldMk cId="4087065300" sldId="1133"/>
            <ac:spMk id="21" creationId="{FAEE1971-5D6B-A2EF-7B85-6C36A34927A5}"/>
          </ac:spMkLst>
        </pc:spChg>
        <pc:spChg chg="add del mod">
          <ac:chgData name="Mingjun Wei" userId="579a03c1eb723069" providerId="LiveId" clId="{6A0E98B9-014D-4A94-9383-D9CDA83780B5}" dt="2024-04-19T19:53:30.532" v="557" actId="478"/>
          <ac:spMkLst>
            <pc:docMk/>
            <pc:sldMk cId="4087065300" sldId="1133"/>
            <ac:spMk id="22" creationId="{40B956A6-BC71-5924-C9F2-56A882EEB0C2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24" creationId="{2487871D-1A6D-1355-4976-88885B6D5592}"/>
          </ac:spMkLst>
        </pc:spChg>
        <pc:spChg chg="del mod">
          <ac:chgData name="Mingjun Wei" userId="579a03c1eb723069" providerId="LiveId" clId="{6A0E98B9-014D-4A94-9383-D9CDA83780B5}" dt="2024-04-19T19:52:30.540" v="534" actId="478"/>
          <ac:spMkLst>
            <pc:docMk/>
            <pc:sldMk cId="4087065300" sldId="1133"/>
            <ac:spMk id="25" creationId="{69195E3C-8539-ABF1-1FE6-F136A09D109F}"/>
          </ac:spMkLst>
        </pc:spChg>
        <pc:spChg chg="add del mod">
          <ac:chgData name="Mingjun Wei" userId="579a03c1eb723069" providerId="LiveId" clId="{6A0E98B9-014D-4A94-9383-D9CDA83780B5}" dt="2024-04-19T19:52:25.989" v="531" actId="478"/>
          <ac:spMkLst>
            <pc:docMk/>
            <pc:sldMk cId="4087065300" sldId="1133"/>
            <ac:spMk id="28" creationId="{2CDA33A4-451F-12C6-0228-6C9B51A10A4B}"/>
          </ac:spMkLst>
        </pc:spChg>
        <pc:spChg chg="del mod">
          <ac:chgData name="Mingjun Wei" userId="579a03c1eb723069" providerId="LiveId" clId="{6A0E98B9-014D-4A94-9383-D9CDA83780B5}" dt="2024-04-19T19:52:20.528" v="528" actId="478"/>
          <ac:spMkLst>
            <pc:docMk/>
            <pc:sldMk cId="4087065300" sldId="1133"/>
            <ac:spMk id="29" creationId="{DFB7C2F5-DCA9-6AEF-A009-CC7B26A17E40}"/>
          </ac:spMkLst>
        </pc:spChg>
        <pc:spChg chg="del mod">
          <ac:chgData name="Mingjun Wei" userId="579a03c1eb723069" providerId="LiveId" clId="{6A0E98B9-014D-4A94-9383-D9CDA83780B5}" dt="2024-04-19T19:52:39.384" v="538" actId="478"/>
          <ac:spMkLst>
            <pc:docMk/>
            <pc:sldMk cId="4087065300" sldId="1133"/>
            <ac:spMk id="31" creationId="{15F303A1-D1F8-E076-E30C-E8357783E5FB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4" creationId="{3F3D14D8-E7A5-B4CC-BC17-12F7AB210F31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5" creationId="{FD9E04B4-BF8A-9099-0341-F2F422E223C9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6" creationId="{6D526299-DBB3-DB40-1BA4-E2B57DE12FD6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7" creationId="{DAD56FF5-CE5D-8564-B6C4-C6AFB4EA717F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8" creationId="{145C6582-E69A-075A-D9B4-6DF9D1FF4E1F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39" creationId="{71D0E265-4B68-E9DB-89EA-2E640C80EAD8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0" creationId="{0E8D223C-0B25-33E3-25E9-B0C7FC489772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1" creationId="{62A48B4A-C0CF-5B44-8DA4-1A3412AAADF3}"/>
          </ac:spMkLst>
        </pc:spChg>
        <pc:spChg chg="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3" creationId="{49BC327F-2C04-D645-7CD0-85F0E833C8BA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4" creationId="{0E7573F3-D2C7-6EA7-DF35-403CC51F8A54}"/>
          </ac:spMkLst>
        </pc:spChg>
        <pc:spChg chg="add mod">
          <ac:chgData name="Mingjun Wei" userId="579a03c1eb723069" providerId="LiveId" clId="{6A0E98B9-014D-4A94-9383-D9CDA83780B5}" dt="2024-04-19T19:55:46.229" v="594"/>
          <ac:spMkLst>
            <pc:docMk/>
            <pc:sldMk cId="4087065300" sldId="1133"/>
            <ac:spMk id="45" creationId="{F44D25E8-1409-FA56-EC72-D9CBA7254D0B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6" creationId="{FCA94FB5-D951-64D5-DC28-DDB75573A5F0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7" creationId="{1760BB90-BE86-1642-3643-8DB85E49E40D}"/>
          </ac:spMkLst>
        </pc:spChg>
        <pc:spChg chg="add mod or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8" creationId="{D32ACDA7-91D3-B73F-7928-C96D1C9280E1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49" creationId="{6AEE0EAF-F1CD-B548-7BD9-B7BE1195B006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0" creationId="{AEAD7522-44BB-8E32-E661-ACA8AFF1ACF8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1" creationId="{173D37BB-7C1A-AF73-7CF7-56B81E7CE337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2" creationId="{0CC384AB-ADD6-C972-F837-E0B077D7E514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3" creationId="{C5CF46EB-58E0-55DD-ECB2-DD07799A4620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7" creationId="{A9FB7F91-24B9-7547-E1E3-B6C89F284CF8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58" creationId="{52B8D883-52EE-E4C6-8E84-983A5ADFB883}"/>
          </ac:spMkLst>
        </pc:spChg>
        <pc:spChg chg="add mod">
          <ac:chgData name="Mingjun Wei" userId="579a03c1eb723069" providerId="LiveId" clId="{6A0E98B9-014D-4A94-9383-D9CDA83780B5}" dt="2024-04-19T20:05:26.124" v="742" actId="207"/>
          <ac:spMkLst>
            <pc:docMk/>
            <pc:sldMk cId="4087065300" sldId="1133"/>
            <ac:spMk id="62" creationId="{12CEC050-CC91-3BE7-E006-9FE17EDAC963}"/>
          </ac:spMkLst>
        </pc:spChg>
        <pc:grpChg chg="add del mod ord">
          <ac:chgData name="Mingjun Wei" userId="579a03c1eb723069" providerId="LiveId" clId="{6A0E98B9-014D-4A94-9383-D9CDA83780B5}" dt="2024-04-19T19:57:47.167" v="628" actId="164"/>
          <ac:grpSpMkLst>
            <pc:docMk/>
            <pc:sldMk cId="4087065300" sldId="1133"/>
            <ac:grpSpMk id="4" creationId="{1B279D39-B8D4-B0DA-07C1-02647BB3AE46}"/>
          </ac:grpSpMkLst>
        </pc:grpChg>
        <pc:grpChg chg="add mod">
          <ac:chgData name="Mingjun Wei" userId="579a03c1eb723069" providerId="LiveId" clId="{6A0E98B9-014D-4A94-9383-D9CDA83780B5}" dt="2024-04-19T19:58:02.527" v="632" actId="164"/>
          <ac:grpSpMkLst>
            <pc:docMk/>
            <pc:sldMk cId="4087065300" sldId="1133"/>
            <ac:grpSpMk id="33" creationId="{EC67B5B2-97B8-D882-DA25-B7900BF33924}"/>
          </ac:grpSpMkLst>
        </pc:grpChg>
        <pc:grpChg chg="add mod">
          <ac:chgData name="Mingjun Wei" userId="579a03c1eb723069" providerId="LiveId" clId="{6A0E98B9-014D-4A94-9383-D9CDA83780B5}" dt="2024-04-19T20:00:02.678" v="705" actId="1076"/>
          <ac:grpSpMkLst>
            <pc:docMk/>
            <pc:sldMk cId="4087065300" sldId="1133"/>
            <ac:grpSpMk id="54" creationId="{4C54A8CB-60B8-759D-A8CB-9EA87062AA39}"/>
          </ac:grpSpMkLst>
        </pc:grpChg>
        <pc:grpChg chg="add mod">
          <ac:chgData name="Mingjun Wei" userId="579a03c1eb723069" providerId="LiveId" clId="{6A0E98B9-014D-4A94-9383-D9CDA83780B5}" dt="2024-04-19T19:58:13.322" v="635" actId="1076"/>
          <ac:grpSpMkLst>
            <pc:docMk/>
            <pc:sldMk cId="4087065300" sldId="1133"/>
            <ac:grpSpMk id="55" creationId="{33549AA1-4B5F-45C8-E79C-A1FD0B2FCE99}"/>
          </ac:grpSpMkLst>
        </pc:grpChg>
        <pc:picChg chg="add del mod">
          <ac:chgData name="Mingjun Wei" userId="579a03c1eb723069" providerId="LiveId" clId="{6A0E98B9-014D-4A94-9383-D9CDA83780B5}" dt="2024-04-19T19:53:45.331" v="567" actId="1076"/>
          <ac:picMkLst>
            <pc:docMk/>
            <pc:sldMk cId="4087065300" sldId="1133"/>
            <ac:picMk id="5" creationId="{7ABF4964-21D5-9884-3E49-45C80B0DB85D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6" creationId="{96C10FC8-0A6E-D34D-C14E-929431E1EA95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7" creationId="{DEA6624F-29EF-2866-0BC0-9AD60C9CC080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8" creationId="{CE1D96C6-9449-CAF4-C62E-E4AD8253BCBF}"/>
          </ac:picMkLst>
        </pc:picChg>
        <pc:picChg chg="mod">
          <ac:chgData name="Mingjun Wei" userId="579a03c1eb723069" providerId="LiveId" clId="{6A0E98B9-014D-4A94-9383-D9CDA83780B5}" dt="2024-04-19T19:51:33.996" v="502"/>
          <ac:picMkLst>
            <pc:docMk/>
            <pc:sldMk cId="4087065300" sldId="1133"/>
            <ac:picMk id="9" creationId="{8389557B-8FE5-29A7-1017-57437EF89981}"/>
          </ac:picMkLst>
        </pc:picChg>
        <pc:picChg chg="add del mod">
          <ac:chgData name="Mingjun Wei" userId="579a03c1eb723069" providerId="LiveId" clId="{6A0E98B9-014D-4A94-9383-D9CDA83780B5}" dt="2024-04-19T19:53:25.102" v="554" actId="478"/>
          <ac:picMkLst>
            <pc:docMk/>
            <pc:sldMk cId="4087065300" sldId="1133"/>
            <ac:picMk id="10" creationId="{C2DD7F40-B15C-B9AA-410E-3FF530F672C3}"/>
          </ac:picMkLst>
        </pc:picChg>
        <pc:cxnChg chg="mod">
          <ac:chgData name="Mingjun Wei" userId="579a03c1eb723069" providerId="LiveId" clId="{6A0E98B9-014D-4A94-9383-D9CDA83780B5}" dt="2024-04-19T19:51:33.996" v="502"/>
          <ac:cxnSpMkLst>
            <pc:docMk/>
            <pc:sldMk cId="4087065300" sldId="1133"/>
            <ac:cxnSpMk id="23" creationId="{18C6DF0C-A7A5-1B3B-4E54-4B33AF7CFF43}"/>
          </ac:cxnSpMkLst>
        </pc:cxnChg>
        <pc:cxnChg chg="del mod">
          <ac:chgData name="Mingjun Wei" userId="579a03c1eb723069" providerId="LiveId" clId="{6A0E98B9-014D-4A94-9383-D9CDA83780B5}" dt="2024-04-19T19:52:29.024" v="533" actId="478"/>
          <ac:cxnSpMkLst>
            <pc:docMk/>
            <pc:sldMk cId="4087065300" sldId="1133"/>
            <ac:cxnSpMk id="26" creationId="{A379C887-E9C7-3DE4-84A4-F32C92AF9069}"/>
          </ac:cxnSpMkLst>
        </pc:cxnChg>
        <pc:cxnChg chg="add del mod">
          <ac:chgData name="Mingjun Wei" userId="579a03c1eb723069" providerId="LiveId" clId="{6A0E98B9-014D-4A94-9383-D9CDA83780B5}" dt="2024-04-19T19:52:27.543" v="532" actId="478"/>
          <ac:cxnSpMkLst>
            <pc:docMk/>
            <pc:sldMk cId="4087065300" sldId="1133"/>
            <ac:cxnSpMk id="27" creationId="{A7E5C271-8D28-3C79-1270-83D7F45658F8}"/>
          </ac:cxnSpMkLst>
        </pc:cxnChg>
        <pc:cxnChg chg="del mod">
          <ac:chgData name="Mingjun Wei" userId="579a03c1eb723069" providerId="LiveId" clId="{6A0E98B9-014D-4A94-9383-D9CDA83780B5}" dt="2024-04-19T19:52:41.331" v="539" actId="478"/>
          <ac:cxnSpMkLst>
            <pc:docMk/>
            <pc:sldMk cId="4087065300" sldId="1133"/>
            <ac:cxnSpMk id="30" creationId="{A6E612FC-4564-FCA7-1632-A60578FA03F5}"/>
          </ac:cxnSpMkLst>
        </pc:cxnChg>
        <pc:cxnChg chg="del mod">
          <ac:chgData name="Mingjun Wei" userId="579a03c1eb723069" providerId="LiveId" clId="{6A0E98B9-014D-4A94-9383-D9CDA83780B5}" dt="2024-04-19T19:52:37.982" v="537" actId="478"/>
          <ac:cxnSpMkLst>
            <pc:docMk/>
            <pc:sldMk cId="4087065300" sldId="1133"/>
            <ac:cxnSpMk id="32" creationId="{97D9DB0D-BD13-1889-FCB2-09ADC6888890}"/>
          </ac:cxnSpMkLst>
        </pc:cxnChg>
        <pc:cxnChg chg="mod">
          <ac:chgData name="Mingjun Wei" userId="579a03c1eb723069" providerId="LiveId" clId="{6A0E98B9-014D-4A94-9383-D9CDA83780B5}" dt="2024-04-19T19:54:34.834" v="583"/>
          <ac:cxnSpMkLst>
            <pc:docMk/>
            <pc:sldMk cId="4087065300" sldId="1133"/>
            <ac:cxnSpMk id="42" creationId="{708B47E6-1EE6-3848-677B-92C4839479E6}"/>
          </ac:cxnSpMkLst>
        </pc:cxnChg>
        <pc:cxnChg chg="add mod">
          <ac:chgData name="Mingjun Wei" userId="579a03c1eb723069" providerId="LiveId" clId="{6A0E98B9-014D-4A94-9383-D9CDA83780B5}" dt="2024-04-19T20:01:09.789" v="709" actId="14100"/>
          <ac:cxnSpMkLst>
            <pc:docMk/>
            <pc:sldMk cId="4087065300" sldId="1133"/>
            <ac:cxnSpMk id="59" creationId="{AB513AED-F7A5-A79D-0D0F-4029E722FBA0}"/>
          </ac:cxnSpMkLst>
        </pc:cxnChg>
        <pc:cxnChg chg="add mod">
          <ac:chgData name="Mingjun Wei" userId="579a03c1eb723069" providerId="LiveId" clId="{6A0E98B9-014D-4A94-9383-D9CDA83780B5}" dt="2024-04-19T20:04:14.027" v="727" actId="14100"/>
          <ac:cxnSpMkLst>
            <pc:docMk/>
            <pc:sldMk cId="4087065300" sldId="1133"/>
            <ac:cxnSpMk id="63" creationId="{552067BC-73B6-23E0-63FB-C342679EB6FE}"/>
          </ac:cxnSpMkLst>
        </pc:cxnChg>
      </pc:sldChg>
      <pc:sldChg chg="addSp delSp modSp new add del mod">
        <pc:chgData name="Mingjun Wei" userId="579a03c1eb723069" providerId="LiveId" clId="{6A0E98B9-014D-4A94-9383-D9CDA83780B5}" dt="2024-04-19T19:51:06.140" v="496" actId="47"/>
        <pc:sldMkLst>
          <pc:docMk/>
          <pc:sldMk cId="4273835120" sldId="1133"/>
        </pc:sldMkLst>
        <pc:spChg chg="add del">
          <ac:chgData name="Mingjun Wei" userId="579a03c1eb723069" providerId="LiveId" clId="{6A0E98B9-014D-4A94-9383-D9CDA83780B5}" dt="2024-04-19T19:48:18.196" v="476" actId="478"/>
          <ac:spMkLst>
            <pc:docMk/>
            <pc:sldMk cId="4273835120" sldId="1133"/>
            <ac:spMk id="3" creationId="{60940D74-B6C8-6D06-C538-6EFECA2BE09C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1" creationId="{73965F64-9420-8911-0672-C2EDDC930C98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2" creationId="{7B6D0D22-40BA-84A1-6BF5-D24066175F05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3" creationId="{E795889E-BAD5-2DA9-0771-CE6CF21D7535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4" creationId="{2B343CC6-46E8-E339-FC6D-3671D52D8443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5" creationId="{DA21643E-4C03-58CC-D8A2-7C54015EB721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6" creationId="{DFAFCB6E-95F1-1A4C-E3DD-F01FE5F333F8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7" creationId="{BA87E936-0D12-F5C5-E589-9DBF0F887DC8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8" creationId="{B534BDA5-3E39-11E9-4513-F7D488E56912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19" creationId="{F9C683BB-9483-0825-6156-1EA003EB42FA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0" creationId="{DF4722B2-D6E7-0E2A-2B61-F7BAB8BABDBB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1" creationId="{49738846-3D78-6925-E1D3-2539279AD4A0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2" creationId="{D00E716F-7B04-4C29-4E97-95DA637869C5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4" creationId="{F0F00C3B-04C1-2212-80ED-549CFEF3CE00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5" creationId="{95F26B67-8932-186E-CAF0-B99B9FEE6590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8" creationId="{08D1F682-51B8-7636-CFD4-E63088A29FA6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29" creationId="{7E97572E-F203-0DD9-1CFD-D71851BE93F3}"/>
          </ac:spMkLst>
        </pc:spChg>
        <pc:spChg chg="mod">
          <ac:chgData name="Mingjun Wei" userId="579a03c1eb723069" providerId="LiveId" clId="{6A0E98B9-014D-4A94-9383-D9CDA83780B5}" dt="2024-04-19T19:47:56.027" v="469"/>
          <ac:spMkLst>
            <pc:docMk/>
            <pc:sldMk cId="4273835120" sldId="1133"/>
            <ac:spMk id="31" creationId="{0C77A4A2-B6E7-44E3-D6DA-41CBFD6A5E1E}"/>
          </ac:spMkLst>
        </pc:spChg>
        <pc:grpChg chg="add mod">
          <ac:chgData name="Mingjun Wei" userId="579a03c1eb723069" providerId="LiveId" clId="{6A0E98B9-014D-4A94-9383-D9CDA83780B5}" dt="2024-04-19T19:48:18.908" v="477" actId="1076"/>
          <ac:grpSpMkLst>
            <pc:docMk/>
            <pc:sldMk cId="4273835120" sldId="1133"/>
            <ac:grpSpMk id="4" creationId="{9B7365DA-F07B-3C1A-3A1D-31D67E709311}"/>
          </ac:grpSpMkLst>
        </pc:grp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5" creationId="{2228F06B-B3C6-0C43-A622-2AAD18DFF2FA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6" creationId="{740B6FE1-E4E2-0378-A8E9-9BEB098DA81C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7" creationId="{61F42A2F-AB7A-58C8-51A4-8D456677717C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8" creationId="{950FA95B-01C9-999C-1EDD-62AF33744191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9" creationId="{30109BD2-F088-4FE1-417B-8524C9C96702}"/>
          </ac:picMkLst>
        </pc:picChg>
        <pc:picChg chg="mod">
          <ac:chgData name="Mingjun Wei" userId="579a03c1eb723069" providerId="LiveId" clId="{6A0E98B9-014D-4A94-9383-D9CDA83780B5}" dt="2024-04-19T19:47:56.027" v="469"/>
          <ac:picMkLst>
            <pc:docMk/>
            <pc:sldMk cId="4273835120" sldId="1133"/>
            <ac:picMk id="10" creationId="{9FCC8F5C-F3FC-0DA3-8D77-A83405F378E7}"/>
          </ac:picMkLst>
        </pc:pic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23" creationId="{E12F5664-37BF-7F21-8071-A450273FFADF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26" creationId="{75242918-1017-2AD2-1EF9-0A6C25D3DDEA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27" creationId="{8A4B3E08-CCE1-17E5-0BE7-29EC8A52A41C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30" creationId="{5A926B10-E6D0-4462-A5EB-CE67D95591B2}"/>
          </ac:cxnSpMkLst>
        </pc:cxnChg>
        <pc:cxnChg chg="mod">
          <ac:chgData name="Mingjun Wei" userId="579a03c1eb723069" providerId="LiveId" clId="{6A0E98B9-014D-4A94-9383-D9CDA83780B5}" dt="2024-04-19T19:47:56.027" v="469"/>
          <ac:cxnSpMkLst>
            <pc:docMk/>
            <pc:sldMk cId="4273835120" sldId="1133"/>
            <ac:cxnSpMk id="32" creationId="{EE787294-3CDF-6B53-DF15-8A60BE09D01D}"/>
          </ac:cxnSpMkLst>
        </pc:cxnChg>
      </pc:sldChg>
      <pc:sldChg chg="add del">
        <pc:chgData name="Mingjun Wei" userId="579a03c1eb723069" providerId="LiveId" clId="{6A0E98B9-014D-4A94-9383-D9CDA83780B5}" dt="2024-04-19T19:52:10.731" v="524"/>
        <pc:sldMkLst>
          <pc:docMk/>
          <pc:sldMk cId="2674312691" sldId="1134"/>
        </pc:sldMkLst>
      </pc:sldChg>
      <pc:sldChg chg="addSp delSp modSp add del mod">
        <pc:chgData name="Mingjun Wei" userId="579a03c1eb723069" providerId="LiveId" clId="{6A0E98B9-014D-4A94-9383-D9CDA83780B5}" dt="2024-04-22T18:11:19.942" v="1635" actId="2696"/>
        <pc:sldMkLst>
          <pc:docMk/>
          <pc:sldMk cId="3042045989" sldId="1134"/>
        </pc:sldMkLst>
        <pc:spChg chg="mod">
          <ac:chgData name="Mingjun Wei" userId="579a03c1eb723069" providerId="LiveId" clId="{6A0E98B9-014D-4A94-9383-D9CDA83780B5}" dt="2024-04-19T20:10:53.889" v="794"/>
          <ac:spMkLst>
            <pc:docMk/>
            <pc:sldMk cId="3042045989" sldId="1134"/>
            <ac:spMk id="2" creationId="{487DCB5A-AB3E-7B9D-1718-6F20B543779D}"/>
          </ac:spMkLst>
        </pc:spChg>
        <pc:spChg chg="add mod">
          <ac:chgData name="Mingjun Wei" userId="579a03c1eb723069" providerId="LiveId" clId="{6A0E98B9-014D-4A94-9383-D9CDA83780B5}" dt="2024-04-19T20:07:14.575" v="747" actId="1076"/>
          <ac:spMkLst>
            <pc:docMk/>
            <pc:sldMk cId="3042045989" sldId="1134"/>
            <ac:spMk id="3" creationId="{9AC46214-8902-2117-A1CE-8038D2A87441}"/>
          </ac:spMkLst>
        </pc:spChg>
        <pc:spChg chg="del">
          <ac:chgData name="Mingjun Wei" userId="579a03c1eb723069" providerId="LiveId" clId="{6A0E98B9-014D-4A94-9383-D9CDA83780B5}" dt="2024-04-19T20:04:49.386" v="733" actId="478"/>
          <ac:spMkLst>
            <pc:docMk/>
            <pc:sldMk cId="3042045989" sldId="1134"/>
            <ac:spMk id="11" creationId="{28640E18-403C-D614-EF5E-BCFB077300E6}"/>
          </ac:spMkLst>
        </pc:spChg>
        <pc:spChg chg="mod">
          <ac:chgData name="Mingjun Wei" userId="579a03c1eb723069" providerId="LiveId" clId="{6A0E98B9-014D-4A94-9383-D9CDA83780B5}" dt="2024-04-19T20:04:58.926" v="737" actId="6549"/>
          <ac:spMkLst>
            <pc:docMk/>
            <pc:sldMk cId="3042045989" sldId="1134"/>
            <ac:spMk id="12" creationId="{07BE7A5D-F34F-DB90-2F5F-56966A720EFE}"/>
          </ac:spMkLst>
        </pc:spChg>
        <pc:spChg chg="mod">
          <ac:chgData name="Mingjun Wei" userId="579a03c1eb723069" providerId="LiveId" clId="{6A0E98B9-014D-4A94-9383-D9CDA83780B5}" dt="2024-04-19T20:05:00.216" v="738" actId="6549"/>
          <ac:spMkLst>
            <pc:docMk/>
            <pc:sldMk cId="3042045989" sldId="1134"/>
            <ac:spMk id="13" creationId="{BE6BA700-F42D-924F-66B4-619F5CA588C5}"/>
          </ac:spMkLst>
        </pc:spChg>
        <pc:spChg chg="mod">
          <ac:chgData name="Mingjun Wei" userId="579a03c1eb723069" providerId="LiveId" clId="{6A0E98B9-014D-4A94-9383-D9CDA83780B5}" dt="2024-04-19T20:04:44.501" v="730" actId="6549"/>
          <ac:spMkLst>
            <pc:docMk/>
            <pc:sldMk cId="3042045989" sldId="1134"/>
            <ac:spMk id="14" creationId="{A458A1BC-E8A6-D603-991D-C700896D280F}"/>
          </ac:spMkLst>
        </pc:spChg>
        <pc:spChg chg="del">
          <ac:chgData name="Mingjun Wei" userId="579a03c1eb723069" providerId="LiveId" clId="{6A0E98B9-014D-4A94-9383-D9CDA83780B5}" dt="2024-04-19T20:04:53.636" v="734" actId="478"/>
          <ac:spMkLst>
            <pc:docMk/>
            <pc:sldMk cId="3042045989" sldId="1134"/>
            <ac:spMk id="15" creationId="{B673A2FB-3071-0DBA-358D-D44F80080822}"/>
          </ac:spMkLst>
        </pc:spChg>
        <pc:spChg chg="add mod">
          <ac:chgData name="Mingjun Wei" userId="579a03c1eb723069" providerId="LiveId" clId="{6A0E98B9-014D-4A94-9383-D9CDA83780B5}" dt="2024-04-19T20:07:20.255" v="750" actId="20577"/>
          <ac:spMkLst>
            <pc:docMk/>
            <pc:sldMk cId="3042045989" sldId="1134"/>
            <ac:spMk id="16" creationId="{8476E1D9-9D81-F872-EFF6-516C2D367280}"/>
          </ac:spMkLst>
        </pc:spChg>
        <pc:spChg chg="add mod">
          <ac:chgData name="Mingjun Wei" userId="579a03c1eb723069" providerId="LiveId" clId="{6A0E98B9-014D-4A94-9383-D9CDA83780B5}" dt="2024-04-19T20:07:31.039" v="754" actId="20577"/>
          <ac:spMkLst>
            <pc:docMk/>
            <pc:sldMk cId="3042045989" sldId="1134"/>
            <ac:spMk id="17" creationId="{3E214A0A-386D-612F-8B66-9D5D936AE663}"/>
          </ac:spMkLst>
        </pc:spChg>
        <pc:spChg chg="mod">
          <ac:chgData name="Mingjun Wei" userId="579a03c1eb723069" providerId="LiveId" clId="{6A0E98B9-014D-4A94-9383-D9CDA83780B5}" dt="2024-04-19T20:10:10.663" v="791" actId="12788"/>
          <ac:spMkLst>
            <pc:docMk/>
            <pc:sldMk cId="3042045989" sldId="1134"/>
            <ac:spMk id="18" creationId="{D6108010-54F9-C525-7C22-6CDA01DEE655}"/>
          </ac:spMkLst>
        </pc:spChg>
        <pc:spChg chg="mod">
          <ac:chgData name="Mingjun Wei" userId="579a03c1eb723069" providerId="LiveId" clId="{6A0E98B9-014D-4A94-9383-D9CDA83780B5}" dt="2024-04-19T20:09:58.003" v="790" actId="12789"/>
          <ac:spMkLst>
            <pc:docMk/>
            <pc:sldMk cId="3042045989" sldId="1134"/>
            <ac:spMk id="19" creationId="{F19699BF-F3A4-8A86-B18D-D22A27817D80}"/>
          </ac:spMkLst>
        </pc:spChg>
        <pc:spChg chg="mod">
          <ac:chgData name="Mingjun Wei" userId="579a03c1eb723069" providerId="LiveId" clId="{6A0E98B9-014D-4A94-9383-D9CDA83780B5}" dt="2024-04-19T20:09:58.003" v="790" actId="12789"/>
          <ac:spMkLst>
            <pc:docMk/>
            <pc:sldMk cId="3042045989" sldId="1134"/>
            <ac:spMk id="20" creationId="{2C1CD122-7561-F0C2-4255-88393BDF8F9D}"/>
          </ac:spMkLst>
        </pc:spChg>
        <pc:spChg chg="mod">
          <ac:chgData name="Mingjun Wei" userId="579a03c1eb723069" providerId="LiveId" clId="{6A0E98B9-014D-4A94-9383-D9CDA83780B5}" dt="2024-04-19T20:10:10.663" v="791" actId="12788"/>
          <ac:spMkLst>
            <pc:docMk/>
            <pc:sldMk cId="3042045989" sldId="1134"/>
            <ac:spMk id="21" creationId="{FAEE1971-5D6B-A2EF-7B85-6C36A34927A5}"/>
          </ac:spMkLst>
        </pc:spChg>
        <pc:spChg chg="mod">
          <ac:chgData name="Mingjun Wei" userId="579a03c1eb723069" providerId="LiveId" clId="{6A0E98B9-014D-4A94-9383-D9CDA83780B5}" dt="2024-04-19T20:10:10.663" v="791" actId="12788"/>
          <ac:spMkLst>
            <pc:docMk/>
            <pc:sldMk cId="3042045989" sldId="1134"/>
            <ac:spMk id="22" creationId="{40B956A6-BC71-5924-C9F2-56A882EEB0C2}"/>
          </ac:spMkLst>
        </pc:spChg>
        <pc:spChg chg="add mod">
          <ac:chgData name="Mingjun Wei" userId="579a03c1eb723069" providerId="LiveId" clId="{6A0E98B9-014D-4A94-9383-D9CDA83780B5}" dt="2024-04-19T20:07:38.443" v="759" actId="20577"/>
          <ac:spMkLst>
            <pc:docMk/>
            <pc:sldMk cId="3042045989" sldId="1134"/>
            <ac:spMk id="25" creationId="{4A75A124-6996-0CF7-7131-F0D883C6235F}"/>
          </ac:spMkLst>
        </pc:spChg>
        <pc:spChg chg="add mod">
          <ac:chgData name="Mingjun Wei" userId="579a03c1eb723069" providerId="LiveId" clId="{6A0E98B9-014D-4A94-9383-D9CDA83780B5}" dt="2024-04-19T20:07:47.530" v="765" actId="20577"/>
          <ac:spMkLst>
            <pc:docMk/>
            <pc:sldMk cId="3042045989" sldId="1134"/>
            <ac:spMk id="26" creationId="{5F381E93-DF04-8736-FF71-71FAFC3A491A}"/>
          </ac:spMkLst>
        </pc:spChg>
        <pc:spChg chg="add mod">
          <ac:chgData name="Mingjun Wei" userId="579a03c1eb723069" providerId="LiveId" clId="{6A0E98B9-014D-4A94-9383-D9CDA83780B5}" dt="2024-04-19T20:08:01.054" v="773" actId="1076"/>
          <ac:spMkLst>
            <pc:docMk/>
            <pc:sldMk cId="3042045989" sldId="1134"/>
            <ac:spMk id="27" creationId="{743B2DB2-A274-DB05-F6A3-B22D73F19AD2}"/>
          </ac:spMkLst>
        </pc:spChg>
        <pc:spChg chg="add mod">
          <ac:chgData name="Mingjun Wei" userId="579a03c1eb723069" providerId="LiveId" clId="{6A0E98B9-014D-4A94-9383-D9CDA83780B5}" dt="2024-04-19T20:08:50.352" v="779" actId="1076"/>
          <ac:spMkLst>
            <pc:docMk/>
            <pc:sldMk cId="3042045989" sldId="1134"/>
            <ac:spMk id="28" creationId="{6984F074-3293-FCB3-8BB9-2CFC6FE1AC7A}"/>
          </ac:spMkLst>
        </pc:spChg>
        <pc:spChg chg="add mod">
          <ac:chgData name="Mingjun Wei" userId="579a03c1eb723069" providerId="LiveId" clId="{6A0E98B9-014D-4A94-9383-D9CDA83780B5}" dt="2024-04-19T20:08:35.128" v="775" actId="1076"/>
          <ac:spMkLst>
            <pc:docMk/>
            <pc:sldMk cId="3042045989" sldId="1134"/>
            <ac:spMk id="30" creationId="{51A8A51F-B0AC-C40B-A456-3FCD4C91E638}"/>
          </ac:spMkLst>
        </pc:spChg>
        <pc:grpChg chg="mod">
          <ac:chgData name="Mingjun Wei" userId="579a03c1eb723069" providerId="LiveId" clId="{6A0E98B9-014D-4A94-9383-D9CDA83780B5}" dt="2024-04-19T20:09:41.930" v="789" actId="1076"/>
          <ac:grpSpMkLst>
            <pc:docMk/>
            <pc:sldMk cId="3042045989" sldId="1134"/>
            <ac:grpSpMk id="4" creationId="{1B279D39-B8D4-B0DA-07C1-02647BB3AE46}"/>
          </ac:grpSpMkLst>
        </pc:grpChg>
        <pc:picChg chg="del">
          <ac:chgData name="Mingjun Wei" userId="579a03c1eb723069" providerId="LiveId" clId="{6A0E98B9-014D-4A94-9383-D9CDA83780B5}" dt="2024-04-19T20:04:55.707" v="735" actId="478"/>
          <ac:picMkLst>
            <pc:docMk/>
            <pc:sldMk cId="3042045989" sldId="1134"/>
            <ac:picMk id="6" creationId="{96C10FC8-0A6E-D34D-C14E-929431E1EA95}"/>
          </ac:picMkLst>
        </pc:picChg>
        <pc:picChg chg="del">
          <ac:chgData name="Mingjun Wei" userId="579a03c1eb723069" providerId="LiveId" clId="{6A0E98B9-014D-4A94-9383-D9CDA83780B5}" dt="2024-04-19T20:05:01.119" v="739" actId="478"/>
          <ac:picMkLst>
            <pc:docMk/>
            <pc:sldMk cId="3042045989" sldId="1134"/>
            <ac:picMk id="7" creationId="{DEA6624F-29EF-2866-0BC0-9AD60C9CC080}"/>
          </ac:picMkLst>
        </pc:picChg>
        <pc:picChg chg="del">
          <ac:chgData name="Mingjun Wei" userId="579a03c1eb723069" providerId="LiveId" clId="{6A0E98B9-014D-4A94-9383-D9CDA83780B5}" dt="2024-04-19T20:04:57.837" v="736" actId="478"/>
          <ac:picMkLst>
            <pc:docMk/>
            <pc:sldMk cId="3042045989" sldId="1134"/>
            <ac:picMk id="8" creationId="{CE1D96C6-9449-CAF4-C62E-E4AD8253BCBF}"/>
          </ac:picMkLst>
        </pc:picChg>
        <pc:picChg chg="del">
          <ac:chgData name="Mingjun Wei" userId="579a03c1eb723069" providerId="LiveId" clId="{6A0E98B9-014D-4A94-9383-D9CDA83780B5}" dt="2024-04-19T20:04:47.479" v="732" actId="478"/>
          <ac:picMkLst>
            <pc:docMk/>
            <pc:sldMk cId="3042045989" sldId="1134"/>
            <ac:picMk id="9" creationId="{8389557B-8FE5-29A7-1017-57437EF89981}"/>
          </ac:picMkLst>
        </pc:picChg>
        <pc:picChg chg="del">
          <ac:chgData name="Mingjun Wei" userId="579a03c1eb723069" providerId="LiveId" clId="{6A0E98B9-014D-4A94-9383-D9CDA83780B5}" dt="2024-04-19T20:04:45.405" v="731" actId="478"/>
          <ac:picMkLst>
            <pc:docMk/>
            <pc:sldMk cId="3042045989" sldId="1134"/>
            <ac:picMk id="10" creationId="{C2DD7F40-B15C-B9AA-410E-3FF530F672C3}"/>
          </ac:picMkLst>
        </pc:picChg>
        <pc:cxnChg chg="add mod">
          <ac:chgData name="Mingjun Wei" userId="579a03c1eb723069" providerId="LiveId" clId="{6A0E98B9-014D-4A94-9383-D9CDA83780B5}" dt="2024-04-19T20:09:32.302" v="785" actId="12788"/>
          <ac:cxnSpMkLst>
            <pc:docMk/>
            <pc:sldMk cId="3042045989" sldId="1134"/>
            <ac:cxnSpMk id="29" creationId="{E6444DB4-8AC1-20B4-29DA-67E8E20A5B0A}"/>
          </ac:cxnSpMkLst>
        </pc:cxnChg>
        <pc:cxnChg chg="add mod">
          <ac:chgData name="Mingjun Wei" userId="579a03c1eb723069" providerId="LiveId" clId="{6A0E98B9-014D-4A94-9383-D9CDA83780B5}" dt="2024-04-19T20:08:35.128" v="775" actId="1076"/>
          <ac:cxnSpMkLst>
            <pc:docMk/>
            <pc:sldMk cId="3042045989" sldId="1134"/>
            <ac:cxnSpMk id="31" creationId="{B5043C8C-EC12-6ED5-8A30-3C266CB93E8E}"/>
          </ac:cxnSpMkLst>
        </pc:cxnChg>
      </pc:sldChg>
      <pc:sldChg chg="add del mod modShow">
        <pc:chgData name="Mingjun Wei" userId="579a03c1eb723069" providerId="LiveId" clId="{6A0E98B9-014D-4A94-9383-D9CDA83780B5}" dt="2024-04-26T19:01:52.824" v="2403" actId="47"/>
        <pc:sldMkLst>
          <pc:docMk/>
          <pc:sldMk cId="3724676045" sldId="1134"/>
        </pc:sldMkLst>
      </pc:sldChg>
      <pc:sldChg chg="addSp modSp new del mod">
        <pc:chgData name="Mingjun Wei" userId="579a03c1eb723069" providerId="LiveId" clId="{6A0E98B9-014D-4A94-9383-D9CDA83780B5}" dt="2024-04-22T18:11:53.289" v="1639" actId="2696"/>
        <pc:sldMkLst>
          <pc:docMk/>
          <pc:sldMk cId="3813108100" sldId="1135"/>
        </pc:sldMkLst>
        <pc:spChg chg="mod">
          <ac:chgData name="Mingjun Wei" userId="579a03c1eb723069" providerId="LiveId" clId="{6A0E98B9-014D-4A94-9383-D9CDA83780B5}" dt="2024-04-19T20:13:47.322" v="842" actId="20577"/>
          <ac:spMkLst>
            <pc:docMk/>
            <pc:sldMk cId="3813108100" sldId="1135"/>
            <ac:spMk id="2" creationId="{864C6BD8-46EA-AD54-FB74-127F4A0E7D7B}"/>
          </ac:spMkLst>
        </pc:spChg>
        <pc:spChg chg="mod">
          <ac:chgData name="Mingjun Wei" userId="579a03c1eb723069" providerId="LiveId" clId="{6A0E98B9-014D-4A94-9383-D9CDA83780B5}" dt="2024-04-19T20:14:37.054" v="904" actId="20577"/>
          <ac:spMkLst>
            <pc:docMk/>
            <pc:sldMk cId="3813108100" sldId="1135"/>
            <ac:spMk id="3" creationId="{793D9728-1548-1742-BAA4-EEA9B2D96B9D}"/>
          </ac:spMkLst>
        </pc:spChg>
        <pc:picChg chg="add mod">
          <ac:chgData name="Mingjun Wei" userId="579a03c1eb723069" providerId="LiveId" clId="{6A0E98B9-014D-4A94-9383-D9CDA83780B5}" dt="2024-04-19T20:14:25.928" v="895" actId="1076"/>
          <ac:picMkLst>
            <pc:docMk/>
            <pc:sldMk cId="3813108100" sldId="1135"/>
            <ac:picMk id="1026" creationId="{66AC602E-681C-68DC-5D51-4386F2381106}"/>
          </ac:picMkLst>
        </pc:picChg>
      </pc:sldChg>
      <pc:sldChg chg="add mod modShow">
        <pc:chgData name="Mingjun Wei" userId="579a03c1eb723069" providerId="LiveId" clId="{6A0E98B9-014D-4A94-9383-D9CDA83780B5}" dt="2024-04-22T22:03:12.409" v="2385" actId="729"/>
        <pc:sldMkLst>
          <pc:docMk/>
          <pc:sldMk cId="4282266072" sldId="1135"/>
        </pc:sldMkLst>
      </pc:sldChg>
      <pc:sldChg chg="addSp delSp modSp new mod">
        <pc:chgData name="Mingjun Wei" userId="579a03c1eb723069" providerId="LiveId" clId="{6A0E98B9-014D-4A94-9383-D9CDA83780B5}" dt="2024-04-22T22:03:49.200" v="2399" actId="20577"/>
        <pc:sldMkLst>
          <pc:docMk/>
          <pc:sldMk cId="258305827" sldId="1136"/>
        </pc:sldMkLst>
        <pc:spChg chg="mod">
          <ac:chgData name="Mingjun Wei" userId="579a03c1eb723069" providerId="LiveId" clId="{6A0E98B9-014D-4A94-9383-D9CDA83780B5}" dt="2024-04-22T18:18:59.170" v="1753" actId="20577"/>
          <ac:spMkLst>
            <pc:docMk/>
            <pc:sldMk cId="258305827" sldId="1136"/>
            <ac:spMk id="2" creationId="{8BB27591-BDA8-5D06-70D8-B243E3456763}"/>
          </ac:spMkLst>
        </pc:spChg>
        <pc:spChg chg="add del">
          <ac:chgData name="Mingjun Wei" userId="579a03c1eb723069" providerId="LiveId" clId="{6A0E98B9-014D-4A94-9383-D9CDA83780B5}" dt="2024-04-19T21:01:23.033" v="1183" actId="3680"/>
          <ac:spMkLst>
            <pc:docMk/>
            <pc:sldMk cId="258305827" sldId="1136"/>
            <ac:spMk id="3" creationId="{E2008747-0E10-6EEC-3E7F-482051103E3F}"/>
          </ac:spMkLst>
        </pc:spChg>
        <pc:graphicFrameChg chg="add mod ord modGraphic">
          <ac:chgData name="Mingjun Wei" userId="579a03c1eb723069" providerId="LiveId" clId="{6A0E98B9-014D-4A94-9383-D9CDA83780B5}" dt="2024-04-22T22:03:49.200" v="2399" actId="20577"/>
          <ac:graphicFrameMkLst>
            <pc:docMk/>
            <pc:sldMk cId="258305827" sldId="1136"/>
            <ac:graphicFrameMk id="5" creationId="{CD9EC190-054B-8BC5-160E-078A0232D6B1}"/>
          </ac:graphicFrameMkLst>
        </pc:graphicFrameChg>
        <pc:picChg chg="add mod">
          <ac:chgData name="Mingjun Wei" userId="579a03c1eb723069" providerId="LiveId" clId="{6A0E98B9-014D-4A94-9383-D9CDA83780B5}" dt="2024-04-19T20:46:47.730" v="1171"/>
          <ac:picMkLst>
            <pc:docMk/>
            <pc:sldMk cId="258305827" sldId="1136"/>
            <ac:picMk id="4" creationId="{0E508ADE-4FC2-C54E-DB24-F8E9C80730F3}"/>
          </ac:picMkLst>
        </pc:picChg>
      </pc:sldChg>
      <pc:sldChg chg="add del">
        <pc:chgData name="Mingjun Wei" userId="579a03c1eb723069" providerId="LiveId" clId="{6A0E98B9-014D-4A94-9383-D9CDA83780B5}" dt="2024-04-26T19:01:17.960" v="2400" actId="47"/>
        <pc:sldMkLst>
          <pc:docMk/>
          <pc:sldMk cId="2383669141" sldId="1140"/>
        </pc:sldMkLst>
      </pc:sldChg>
      <pc:sldChg chg="addSp delSp modSp add mod">
        <pc:chgData name="Mingjun Wei" userId="579a03c1eb723069" providerId="LiveId" clId="{6A0E98B9-014D-4A94-9383-D9CDA83780B5}" dt="2024-04-22T18:03:06.219" v="1546" actId="20577"/>
        <pc:sldMkLst>
          <pc:docMk/>
          <pc:sldMk cId="443977292" sldId="1141"/>
        </pc:sldMkLst>
        <pc:spChg chg="add mod">
          <ac:chgData name="Mingjun Wei" userId="579a03c1eb723069" providerId="LiveId" clId="{6A0E98B9-014D-4A94-9383-D9CDA83780B5}" dt="2024-04-22T17:54:36.298" v="1434"/>
          <ac:spMkLst>
            <pc:docMk/>
            <pc:sldMk cId="443977292" sldId="1141"/>
            <ac:spMk id="31" creationId="{DA8527C3-416B-C32A-0620-5F91625988A7}"/>
          </ac:spMkLst>
        </pc:spChg>
        <pc:spChg chg="add mod">
          <ac:chgData name="Mingjun Wei" userId="579a03c1eb723069" providerId="LiveId" clId="{6A0E98B9-014D-4A94-9383-D9CDA83780B5}" dt="2024-04-22T18:02:30.434" v="1530" actId="14100"/>
          <ac:spMkLst>
            <pc:docMk/>
            <pc:sldMk cId="443977292" sldId="1141"/>
            <ac:spMk id="32" creationId="{4D40CE9B-24FB-41FE-49A9-F3CC006C43AE}"/>
          </ac:spMkLst>
        </pc:spChg>
        <pc:spChg chg="add del mod">
          <ac:chgData name="Mingjun Wei" userId="579a03c1eb723069" providerId="LiveId" clId="{6A0E98B9-014D-4A94-9383-D9CDA83780B5}" dt="2024-04-22T18:02:35.897" v="1533" actId="478"/>
          <ac:spMkLst>
            <pc:docMk/>
            <pc:sldMk cId="443977292" sldId="1141"/>
            <ac:spMk id="33" creationId="{1798B592-6606-F922-DC8E-6415D46F71B1}"/>
          </ac:spMkLst>
        </pc:spChg>
        <pc:spChg chg="add del mod">
          <ac:chgData name="Mingjun Wei" userId="579a03c1eb723069" providerId="LiveId" clId="{6A0E98B9-014D-4A94-9383-D9CDA83780B5}" dt="2024-04-22T18:02:43.679" v="1535" actId="478"/>
          <ac:spMkLst>
            <pc:docMk/>
            <pc:sldMk cId="443977292" sldId="1141"/>
            <ac:spMk id="34" creationId="{B746C236-3D92-F63C-2B7C-74AFB379E36E}"/>
          </ac:spMkLst>
        </pc:spChg>
        <pc:spChg chg="add del mod">
          <ac:chgData name="Mingjun Wei" userId="579a03c1eb723069" providerId="LiveId" clId="{6A0E98B9-014D-4A94-9383-D9CDA83780B5}" dt="2024-04-22T18:02:52.652" v="1539" actId="478"/>
          <ac:spMkLst>
            <pc:docMk/>
            <pc:sldMk cId="443977292" sldId="1141"/>
            <ac:spMk id="35" creationId="{FDF6FDB2-2037-8BC7-5082-E25D5E26753A}"/>
          </ac:spMkLst>
        </pc:spChg>
        <pc:spChg chg="add del mod">
          <ac:chgData name="Mingjun Wei" userId="579a03c1eb723069" providerId="LiveId" clId="{6A0E98B9-014D-4A94-9383-D9CDA83780B5}" dt="2024-04-22T18:03:01.157" v="1543" actId="478"/>
          <ac:spMkLst>
            <pc:docMk/>
            <pc:sldMk cId="443977292" sldId="1141"/>
            <ac:spMk id="36" creationId="{CC88A43B-0AD7-2FD3-F87C-42BAA20ED988}"/>
          </ac:spMkLst>
        </pc:spChg>
        <pc:spChg chg="add mod">
          <ac:chgData name="Mingjun Wei" userId="579a03c1eb723069" providerId="LiveId" clId="{6A0E98B9-014D-4A94-9383-D9CDA83780B5}" dt="2024-04-22T17:57:02.668" v="1454" actId="1076"/>
          <ac:spMkLst>
            <pc:docMk/>
            <pc:sldMk cId="443977292" sldId="1141"/>
            <ac:spMk id="37" creationId="{13BD4AA2-EF4E-BA92-F32B-E538C9AB3C56}"/>
          </ac:spMkLst>
        </pc:spChg>
        <pc:spChg chg="add mod">
          <ac:chgData name="Mingjun Wei" userId="579a03c1eb723069" providerId="LiveId" clId="{6A0E98B9-014D-4A94-9383-D9CDA83780B5}" dt="2024-04-22T17:59:43.648" v="1502" actId="1076"/>
          <ac:spMkLst>
            <pc:docMk/>
            <pc:sldMk cId="443977292" sldId="1141"/>
            <ac:spMk id="38" creationId="{B755B3EC-F6A4-3D74-7DE9-E52FB5500DCE}"/>
          </ac:spMkLst>
        </pc:spChg>
        <pc:spChg chg="add mod">
          <ac:chgData name="Mingjun Wei" userId="579a03c1eb723069" providerId="LiveId" clId="{6A0E98B9-014D-4A94-9383-D9CDA83780B5}" dt="2024-04-22T17:54:36.298" v="1434"/>
          <ac:spMkLst>
            <pc:docMk/>
            <pc:sldMk cId="443977292" sldId="1141"/>
            <ac:spMk id="39" creationId="{9ACBFF43-2A61-F1E7-ED95-97D7F6215FED}"/>
          </ac:spMkLst>
        </pc:spChg>
        <pc:spChg chg="add mod">
          <ac:chgData name="Mingjun Wei" userId="579a03c1eb723069" providerId="LiveId" clId="{6A0E98B9-014D-4A94-9383-D9CDA83780B5}" dt="2024-04-22T17:54:36.298" v="1434"/>
          <ac:spMkLst>
            <pc:docMk/>
            <pc:sldMk cId="443977292" sldId="1141"/>
            <ac:spMk id="40" creationId="{331650C8-6011-3689-9385-296C0B22A01F}"/>
          </ac:spMkLst>
        </pc:spChg>
        <pc:spChg chg="add del mod">
          <ac:chgData name="Mingjun Wei" userId="579a03c1eb723069" providerId="LiveId" clId="{6A0E98B9-014D-4A94-9383-D9CDA83780B5}" dt="2024-04-22T17:58:46.128" v="1494" actId="1076"/>
          <ac:spMkLst>
            <pc:docMk/>
            <pc:sldMk cId="443977292" sldId="1141"/>
            <ac:spMk id="41" creationId="{412EB87B-CEF9-1786-BC03-8F52FD4BCB59}"/>
          </ac:spMkLst>
        </pc:spChg>
        <pc:spChg chg="add mod">
          <ac:chgData name="Mingjun Wei" userId="579a03c1eb723069" providerId="LiveId" clId="{6A0E98B9-014D-4A94-9383-D9CDA83780B5}" dt="2024-04-22T17:59:04.489" v="1497" actId="1076"/>
          <ac:spMkLst>
            <pc:docMk/>
            <pc:sldMk cId="443977292" sldId="1141"/>
            <ac:spMk id="45" creationId="{5C5663EA-6689-7C57-E14A-77FB98A54BED}"/>
          </ac:spMkLst>
        </pc:spChg>
        <pc:spChg chg="add mod">
          <ac:chgData name="Mingjun Wei" userId="579a03c1eb723069" providerId="LiveId" clId="{6A0E98B9-014D-4A94-9383-D9CDA83780B5}" dt="2024-04-22T18:00:16.978" v="1518" actId="20577"/>
          <ac:spMkLst>
            <pc:docMk/>
            <pc:sldMk cId="443977292" sldId="1141"/>
            <ac:spMk id="49" creationId="{F93BBEED-1BEC-4206-6A5D-38161A4CD036}"/>
          </ac:spMkLst>
        </pc:spChg>
        <pc:spChg chg="add mod">
          <ac:chgData name="Mingjun Wei" userId="579a03c1eb723069" providerId="LiveId" clId="{6A0E98B9-014D-4A94-9383-D9CDA83780B5}" dt="2024-04-22T18:02:11.410" v="1521" actId="1076"/>
          <ac:spMkLst>
            <pc:docMk/>
            <pc:sldMk cId="443977292" sldId="1141"/>
            <ac:spMk id="52" creationId="{890B676E-9AB5-4003-2DDC-0BAE4A2B7A0E}"/>
          </ac:spMkLst>
        </pc:spChg>
        <pc:spChg chg="add mod">
          <ac:chgData name="Mingjun Wei" userId="579a03c1eb723069" providerId="LiveId" clId="{6A0E98B9-014D-4A94-9383-D9CDA83780B5}" dt="2024-04-22T18:02:39.699" v="1534" actId="1076"/>
          <ac:spMkLst>
            <pc:docMk/>
            <pc:sldMk cId="443977292" sldId="1141"/>
            <ac:spMk id="53" creationId="{4E36C6F4-40A9-63EA-21AE-557113388412}"/>
          </ac:spMkLst>
        </pc:spChg>
        <pc:spChg chg="add mod">
          <ac:chgData name="Mingjun Wei" userId="579a03c1eb723069" providerId="LiveId" clId="{6A0E98B9-014D-4A94-9383-D9CDA83780B5}" dt="2024-04-22T18:02:48.729" v="1538" actId="20577"/>
          <ac:spMkLst>
            <pc:docMk/>
            <pc:sldMk cId="443977292" sldId="1141"/>
            <ac:spMk id="54" creationId="{ABBCB7BC-9C45-6831-EFA3-C2C797824403}"/>
          </ac:spMkLst>
        </pc:spChg>
        <pc:spChg chg="add mod">
          <ac:chgData name="Mingjun Wei" userId="579a03c1eb723069" providerId="LiveId" clId="{6A0E98B9-014D-4A94-9383-D9CDA83780B5}" dt="2024-04-22T18:02:58.604" v="1542" actId="20577"/>
          <ac:spMkLst>
            <pc:docMk/>
            <pc:sldMk cId="443977292" sldId="1141"/>
            <ac:spMk id="55" creationId="{544ECCEF-2E32-151E-F156-B888FADFA6EE}"/>
          </ac:spMkLst>
        </pc:spChg>
        <pc:spChg chg="add mod">
          <ac:chgData name="Mingjun Wei" userId="579a03c1eb723069" providerId="LiveId" clId="{6A0E98B9-014D-4A94-9383-D9CDA83780B5}" dt="2024-04-22T18:03:06.219" v="1546" actId="20577"/>
          <ac:spMkLst>
            <pc:docMk/>
            <pc:sldMk cId="443977292" sldId="1141"/>
            <ac:spMk id="56" creationId="{01FB94CF-C39C-A6A2-3EDC-D418A90D0776}"/>
          </ac:spMkLst>
        </pc:spChg>
        <pc:graphicFrameChg chg="add mod">
          <ac:chgData name="Mingjun Wei" userId="579a03c1eb723069" providerId="LiveId" clId="{6A0E98B9-014D-4A94-9383-D9CDA83780B5}" dt="2024-04-22T17:54:18.011" v="1433"/>
          <ac:graphicFrameMkLst>
            <pc:docMk/>
            <pc:sldMk cId="443977292" sldId="1141"/>
            <ac:graphicFrameMk id="3" creationId="{DF1F7E94-5886-E98B-032F-A30FAB1E18AB}"/>
          </ac:graphicFrameMkLst>
        </pc:graphicFrameChg>
        <pc:picChg chg="mod">
          <ac:chgData name="Mingjun Wei" userId="579a03c1eb723069" providerId="LiveId" clId="{6A0E98B9-014D-4A94-9383-D9CDA83780B5}" dt="2024-04-22T18:00:03.606" v="1507" actId="1076"/>
          <ac:picMkLst>
            <pc:docMk/>
            <pc:sldMk cId="443977292" sldId="1141"/>
            <ac:picMk id="4" creationId="{38C16C69-6B65-310D-FFD4-E9C2DF045989}"/>
          </ac:picMkLst>
        </pc:picChg>
        <pc:picChg chg="add mod">
          <ac:chgData name="Mingjun Wei" userId="579a03c1eb723069" providerId="LiveId" clId="{6A0E98B9-014D-4A94-9383-D9CDA83780B5}" dt="2024-04-22T17:56:51.119" v="1450" actId="1076"/>
          <ac:picMkLst>
            <pc:docMk/>
            <pc:sldMk cId="443977292" sldId="1141"/>
            <ac:picMk id="23" creationId="{F327F036-7EEE-79DE-7F60-5500FA9F6F8B}"/>
          </ac:picMkLst>
        </pc:picChg>
        <pc:picChg chg="add mod">
          <ac:chgData name="Mingjun Wei" userId="579a03c1eb723069" providerId="LiveId" clId="{6A0E98B9-014D-4A94-9383-D9CDA83780B5}" dt="2024-04-22T17:55:59.428" v="1442" actId="1076"/>
          <ac:picMkLst>
            <pc:docMk/>
            <pc:sldMk cId="443977292" sldId="1141"/>
            <ac:picMk id="24" creationId="{E5D2E85F-7A15-5260-C151-0A7150021DDB}"/>
          </ac:picMkLst>
        </pc:picChg>
        <pc:picChg chg="add mod">
          <ac:chgData name="Mingjun Wei" userId="579a03c1eb723069" providerId="LiveId" clId="{6A0E98B9-014D-4A94-9383-D9CDA83780B5}" dt="2024-04-22T17:55:46.125" v="1441" actId="1076"/>
          <ac:picMkLst>
            <pc:docMk/>
            <pc:sldMk cId="443977292" sldId="1141"/>
            <ac:picMk id="27" creationId="{BED80DC0-2B59-2FE8-4122-7C82C0C1441B}"/>
          </ac:picMkLst>
        </pc:picChg>
        <pc:picChg chg="add mod">
          <ac:chgData name="Mingjun Wei" userId="579a03c1eb723069" providerId="LiveId" clId="{6A0E98B9-014D-4A94-9383-D9CDA83780B5}" dt="2024-04-22T17:56:11.090" v="1447" actId="1076"/>
          <ac:picMkLst>
            <pc:docMk/>
            <pc:sldMk cId="443977292" sldId="1141"/>
            <ac:picMk id="28" creationId="{524D3253-F047-8379-59AC-CA637C9E3E6A}"/>
          </ac:picMkLst>
        </pc:picChg>
        <pc:picChg chg="add mod">
          <ac:chgData name="Mingjun Wei" userId="579a03c1eb723069" providerId="LiveId" clId="{6A0E98B9-014D-4A94-9383-D9CDA83780B5}" dt="2024-04-22T17:56:20.572" v="1448" actId="1076"/>
          <ac:picMkLst>
            <pc:docMk/>
            <pc:sldMk cId="443977292" sldId="1141"/>
            <ac:picMk id="29" creationId="{C747AE29-2BEB-2615-9E22-D127336CA20D}"/>
          </ac:picMkLst>
        </pc:picChg>
        <pc:picChg chg="add mod">
          <ac:chgData name="Mingjun Wei" userId="579a03c1eb723069" providerId="LiveId" clId="{6A0E98B9-014D-4A94-9383-D9CDA83780B5}" dt="2024-04-22T17:54:36.298" v="1434"/>
          <ac:picMkLst>
            <pc:docMk/>
            <pc:sldMk cId="443977292" sldId="1141"/>
            <ac:picMk id="30" creationId="{BB27DBF0-D373-B527-8A95-DC18C22BC01E}"/>
          </ac:picMkLst>
        </pc:picChg>
        <pc:cxnChg chg="add mod">
          <ac:chgData name="Mingjun Wei" userId="579a03c1eb723069" providerId="LiveId" clId="{6A0E98B9-014D-4A94-9383-D9CDA83780B5}" dt="2024-04-22T17:57:56.205" v="1462" actId="1076"/>
          <ac:cxnSpMkLst>
            <pc:docMk/>
            <pc:sldMk cId="443977292" sldId="1141"/>
            <ac:cxnSpMk id="42" creationId="{157C5027-3AE4-D0F0-18E6-8E3A97CC336A}"/>
          </ac:cxnSpMkLst>
        </pc:cxnChg>
        <pc:cxnChg chg="add mod">
          <ac:chgData name="Mingjun Wei" userId="579a03c1eb723069" providerId="LiveId" clId="{6A0E98B9-014D-4A94-9383-D9CDA83780B5}" dt="2024-04-22T17:59:14.471" v="1501" actId="14100"/>
          <ac:cxnSpMkLst>
            <pc:docMk/>
            <pc:sldMk cId="443977292" sldId="1141"/>
            <ac:cxnSpMk id="46" creationId="{85A99B96-6EB8-965B-D26D-817CF9CF3BFA}"/>
          </ac:cxnSpMkLst>
        </pc:cxnChg>
        <pc:cxnChg chg="add mod">
          <ac:chgData name="Mingjun Wei" userId="579a03c1eb723069" providerId="LiveId" clId="{6A0E98B9-014D-4A94-9383-D9CDA83780B5}" dt="2024-04-22T17:59:56.948" v="1505" actId="14100"/>
          <ac:cxnSpMkLst>
            <pc:docMk/>
            <pc:sldMk cId="443977292" sldId="1141"/>
            <ac:cxnSpMk id="50" creationId="{BF7B693D-06A2-6F2D-9ABA-895DCAEA4F1C}"/>
          </ac:cxnSpMkLst>
        </pc:cxnChg>
      </pc:sldChg>
      <pc:sldChg chg="addSp delSp modSp new mod">
        <pc:chgData name="Mingjun Wei" userId="579a03c1eb723069" providerId="LiveId" clId="{6A0E98B9-014D-4A94-9383-D9CDA83780B5}" dt="2024-04-22T18:10:01.535" v="1630" actId="12789"/>
        <pc:sldMkLst>
          <pc:docMk/>
          <pc:sldMk cId="2524954611" sldId="1142"/>
        </pc:sldMkLst>
        <pc:spChg chg="mod">
          <ac:chgData name="Mingjun Wei" userId="579a03c1eb723069" providerId="LiveId" clId="{6A0E98B9-014D-4A94-9383-D9CDA83780B5}" dt="2024-04-22T18:05:35.365" v="1592" actId="20577"/>
          <ac:spMkLst>
            <pc:docMk/>
            <pc:sldMk cId="2524954611" sldId="1142"/>
            <ac:spMk id="2" creationId="{C14C9D5A-A5DD-186E-E346-D12DF7977300}"/>
          </ac:spMkLst>
        </pc:spChg>
        <pc:spChg chg="del">
          <ac:chgData name="Mingjun Wei" userId="579a03c1eb723069" providerId="LiveId" clId="{6A0E98B9-014D-4A94-9383-D9CDA83780B5}" dt="2024-04-22T18:03:47.087" v="1548"/>
          <ac:spMkLst>
            <pc:docMk/>
            <pc:sldMk cId="2524954611" sldId="1142"/>
            <ac:spMk id="3" creationId="{05D57DA2-7427-A6ED-B36C-B84AF95A4621}"/>
          </ac:spMkLst>
        </pc:spChg>
        <pc:spChg chg="add mod">
          <ac:chgData name="Mingjun Wei" userId="579a03c1eb723069" providerId="LiveId" clId="{6A0E98B9-014D-4A94-9383-D9CDA83780B5}" dt="2024-04-22T18:10:01.535" v="1630" actId="12789"/>
          <ac:spMkLst>
            <pc:docMk/>
            <pc:sldMk cId="2524954611" sldId="1142"/>
            <ac:spMk id="5" creationId="{F00A2269-C9F9-A491-9617-30D104E73F8F}"/>
          </ac:spMkLst>
        </pc:spChg>
        <pc:spChg chg="add mod">
          <ac:chgData name="Mingjun Wei" userId="579a03c1eb723069" providerId="LiveId" clId="{6A0E98B9-014D-4A94-9383-D9CDA83780B5}" dt="2024-04-22T18:10:01.535" v="1630" actId="12789"/>
          <ac:spMkLst>
            <pc:docMk/>
            <pc:sldMk cId="2524954611" sldId="1142"/>
            <ac:spMk id="6" creationId="{3D8D0C7A-5132-D0FE-5BFD-3834D8A4E93E}"/>
          </ac:spMkLst>
        </pc:spChg>
        <pc:spChg chg="add mod">
          <ac:chgData name="Mingjun Wei" userId="579a03c1eb723069" providerId="LiveId" clId="{6A0E98B9-014D-4A94-9383-D9CDA83780B5}" dt="2024-04-22T18:08:26.478" v="1609" actId="12788"/>
          <ac:spMkLst>
            <pc:docMk/>
            <pc:sldMk cId="2524954611" sldId="1142"/>
            <ac:spMk id="7" creationId="{ABAA0B88-8909-FE2F-5F1B-33D8F62801A7}"/>
          </ac:spMkLst>
        </pc:spChg>
        <pc:spChg chg="add mod">
          <ac:chgData name="Mingjun Wei" userId="579a03c1eb723069" providerId="LiveId" clId="{6A0E98B9-014D-4A94-9383-D9CDA83780B5}" dt="2024-04-22T18:08:26.478" v="1609" actId="12788"/>
          <ac:spMkLst>
            <pc:docMk/>
            <pc:sldMk cId="2524954611" sldId="1142"/>
            <ac:spMk id="8" creationId="{7500CE16-F265-49B1-C44F-BFE64B42D2B5}"/>
          </ac:spMkLst>
        </pc:spChg>
        <pc:spChg chg="add mod">
          <ac:chgData name="Mingjun Wei" userId="579a03c1eb723069" providerId="LiveId" clId="{6A0E98B9-014D-4A94-9383-D9CDA83780B5}" dt="2024-04-22T18:10:01.535" v="1630" actId="12789"/>
          <ac:spMkLst>
            <pc:docMk/>
            <pc:sldMk cId="2524954611" sldId="1142"/>
            <ac:spMk id="9" creationId="{298952A4-C09A-1D17-1406-CC041D5FC56C}"/>
          </ac:spMkLst>
        </pc:spChg>
        <pc:spChg chg="add mod">
          <ac:chgData name="Mingjun Wei" userId="579a03c1eb723069" providerId="LiveId" clId="{6A0E98B9-014D-4A94-9383-D9CDA83780B5}" dt="2024-04-22T18:05:08.086" v="1582" actId="1076"/>
          <ac:spMkLst>
            <pc:docMk/>
            <pc:sldMk cId="2524954611" sldId="1142"/>
            <ac:spMk id="10" creationId="{068EC5E5-4B8F-E0B3-178B-701D46DEA198}"/>
          </ac:spMkLst>
        </pc:spChg>
        <pc:spChg chg="add mod">
          <ac:chgData name="Mingjun Wei" userId="579a03c1eb723069" providerId="LiveId" clId="{6A0E98B9-014D-4A94-9383-D9CDA83780B5}" dt="2024-04-22T18:05:08.086" v="1582" actId="1076"/>
          <ac:spMkLst>
            <pc:docMk/>
            <pc:sldMk cId="2524954611" sldId="1142"/>
            <ac:spMk id="11" creationId="{3344C268-23FA-7A78-496D-BC0503A0DACE}"/>
          </ac:spMkLst>
        </pc:spChg>
        <pc:spChg chg="add mod">
          <ac:chgData name="Mingjun Wei" userId="579a03c1eb723069" providerId="LiveId" clId="{6A0E98B9-014D-4A94-9383-D9CDA83780B5}" dt="2024-04-22T18:05:18.464" v="1583"/>
          <ac:spMkLst>
            <pc:docMk/>
            <pc:sldMk cId="2524954611" sldId="1142"/>
            <ac:spMk id="13" creationId="{427286D9-FFDD-5C9A-D2F8-B7A1B08BEB21}"/>
          </ac:spMkLst>
        </pc:spChg>
        <pc:spChg chg="add mod">
          <ac:chgData name="Mingjun Wei" userId="579a03c1eb723069" providerId="LiveId" clId="{6A0E98B9-014D-4A94-9383-D9CDA83780B5}" dt="2024-04-22T18:05:27.668" v="1585" actId="1076"/>
          <ac:spMkLst>
            <pc:docMk/>
            <pc:sldMk cId="2524954611" sldId="1142"/>
            <ac:spMk id="14" creationId="{0DF69C1B-3621-8F4C-34FB-8F17C99F5FCF}"/>
          </ac:spMkLst>
        </pc:spChg>
        <pc:spChg chg="add mod">
          <ac:chgData name="Mingjun Wei" userId="579a03c1eb723069" providerId="LiveId" clId="{6A0E98B9-014D-4A94-9383-D9CDA83780B5}" dt="2024-04-22T18:09:53.652" v="1629" actId="1076"/>
          <ac:spMkLst>
            <pc:docMk/>
            <pc:sldMk cId="2524954611" sldId="1142"/>
            <ac:spMk id="15" creationId="{7B4D7B69-324E-B78F-5E84-0E9BE37C3487}"/>
          </ac:spMkLst>
        </pc:spChg>
        <pc:spChg chg="add mod">
          <ac:chgData name="Mingjun Wei" userId="579a03c1eb723069" providerId="LiveId" clId="{6A0E98B9-014D-4A94-9383-D9CDA83780B5}" dt="2024-04-22T18:05:46.200" v="1599" actId="20577"/>
          <ac:spMkLst>
            <pc:docMk/>
            <pc:sldMk cId="2524954611" sldId="1142"/>
            <ac:spMk id="16" creationId="{CB33413B-4151-C96E-68B4-9B90188644C5}"/>
          </ac:spMkLst>
        </pc:spChg>
        <pc:spChg chg="add mod">
          <ac:chgData name="Mingjun Wei" userId="579a03c1eb723069" providerId="LiveId" clId="{6A0E98B9-014D-4A94-9383-D9CDA83780B5}" dt="2024-04-22T18:05:51.191" v="1602" actId="20577"/>
          <ac:spMkLst>
            <pc:docMk/>
            <pc:sldMk cId="2524954611" sldId="1142"/>
            <ac:spMk id="17" creationId="{B7A11874-CD6E-4862-B8A1-D663E70A7646}"/>
          </ac:spMkLst>
        </pc:spChg>
        <pc:spChg chg="add mod">
          <ac:chgData name="Mingjun Wei" userId="579a03c1eb723069" providerId="LiveId" clId="{6A0E98B9-014D-4A94-9383-D9CDA83780B5}" dt="2024-04-22T18:06:10.528" v="1604" actId="1076"/>
          <ac:spMkLst>
            <pc:docMk/>
            <pc:sldMk cId="2524954611" sldId="1142"/>
            <ac:spMk id="18" creationId="{0DD2DF54-BE69-855F-2A12-22526CCFA60F}"/>
          </ac:spMkLst>
        </pc:spChg>
        <pc:spChg chg="add mod">
          <ac:chgData name="Mingjun Wei" userId="579a03c1eb723069" providerId="LiveId" clId="{6A0E98B9-014D-4A94-9383-D9CDA83780B5}" dt="2024-04-22T18:06:10.528" v="1604" actId="1076"/>
          <ac:spMkLst>
            <pc:docMk/>
            <pc:sldMk cId="2524954611" sldId="1142"/>
            <ac:spMk id="19" creationId="{EFBCAAD8-1B25-31AA-48E3-294724442207}"/>
          </ac:spMkLst>
        </pc:spChg>
        <pc:spChg chg="add mod">
          <ac:chgData name="Mingjun Wei" userId="579a03c1eb723069" providerId="LiveId" clId="{6A0E98B9-014D-4A94-9383-D9CDA83780B5}" dt="2024-04-22T18:08:41.192" v="1613" actId="1076"/>
          <ac:spMkLst>
            <pc:docMk/>
            <pc:sldMk cId="2524954611" sldId="1142"/>
            <ac:spMk id="20" creationId="{B0612D84-FEC0-3BB0-79B1-8A8CB3CFACFA}"/>
          </ac:spMkLst>
        </pc:spChg>
        <pc:spChg chg="add mod">
          <ac:chgData name="Mingjun Wei" userId="579a03c1eb723069" providerId="LiveId" clId="{6A0E98B9-014D-4A94-9383-D9CDA83780B5}" dt="2024-04-22T18:08:14.840" v="1607" actId="571"/>
          <ac:spMkLst>
            <pc:docMk/>
            <pc:sldMk cId="2524954611" sldId="1142"/>
            <ac:spMk id="22" creationId="{292697BF-E9BB-0C5C-A3E3-E7CA599AEA0E}"/>
          </ac:spMkLst>
        </pc:spChg>
        <pc:spChg chg="add mod">
          <ac:chgData name="Mingjun Wei" userId="579a03c1eb723069" providerId="LiveId" clId="{6A0E98B9-014D-4A94-9383-D9CDA83780B5}" dt="2024-04-22T18:08:14.840" v="1607" actId="571"/>
          <ac:spMkLst>
            <pc:docMk/>
            <pc:sldMk cId="2524954611" sldId="1142"/>
            <ac:spMk id="23" creationId="{C7FA3E0D-C3FA-F6CE-F001-212470BD1B82}"/>
          </ac:spMkLst>
        </pc:spChg>
        <pc:spChg chg="add mod">
          <ac:chgData name="Mingjun Wei" userId="579a03c1eb723069" providerId="LiveId" clId="{6A0E98B9-014D-4A94-9383-D9CDA83780B5}" dt="2024-04-22T18:08:14.840" v="1607" actId="571"/>
          <ac:spMkLst>
            <pc:docMk/>
            <pc:sldMk cId="2524954611" sldId="1142"/>
            <ac:spMk id="24" creationId="{288F2FA7-08FF-488B-7ABE-F284B4AF9041}"/>
          </ac:spMkLst>
        </pc:spChg>
        <pc:spChg chg="add mod">
          <ac:chgData name="Mingjun Wei" userId="579a03c1eb723069" providerId="LiveId" clId="{6A0E98B9-014D-4A94-9383-D9CDA83780B5}" dt="2024-04-22T18:09:32.306" v="1626" actId="1076"/>
          <ac:spMkLst>
            <pc:docMk/>
            <pc:sldMk cId="2524954611" sldId="1142"/>
            <ac:spMk id="27" creationId="{B601A780-F086-0928-319D-D346C8E1DB0D}"/>
          </ac:spMkLst>
        </pc:spChg>
        <pc:picChg chg="add mod">
          <ac:chgData name="Mingjun Wei" userId="579a03c1eb723069" providerId="LiveId" clId="{6A0E98B9-014D-4A94-9383-D9CDA83780B5}" dt="2024-04-22T18:05:41.969" v="1597" actId="1076"/>
          <ac:picMkLst>
            <pc:docMk/>
            <pc:sldMk cId="2524954611" sldId="1142"/>
            <ac:picMk id="4" creationId="{D9C3BC32-6F62-583C-93AB-6A475D5B6A55}"/>
          </ac:picMkLst>
        </pc:picChg>
        <pc:cxnChg chg="add mod">
          <ac:chgData name="Mingjun Wei" userId="579a03c1eb723069" providerId="LiveId" clId="{6A0E98B9-014D-4A94-9383-D9CDA83780B5}" dt="2024-04-22T18:05:18.464" v="1583"/>
          <ac:cxnSpMkLst>
            <pc:docMk/>
            <pc:sldMk cId="2524954611" sldId="1142"/>
            <ac:cxnSpMk id="12" creationId="{97E98FED-1AF6-1091-1CE1-47125513F367}"/>
          </ac:cxnSpMkLst>
        </pc:cxnChg>
        <pc:cxnChg chg="add mod">
          <ac:chgData name="Mingjun Wei" userId="579a03c1eb723069" providerId="LiveId" clId="{6A0E98B9-014D-4A94-9383-D9CDA83780B5}" dt="2024-04-22T18:08:36.492" v="1612" actId="14100"/>
          <ac:cxnSpMkLst>
            <pc:docMk/>
            <pc:sldMk cId="2524954611" sldId="1142"/>
            <ac:cxnSpMk id="21" creationId="{94E26D97-0282-F565-FDC8-435895645A22}"/>
          </ac:cxnSpMkLst>
        </pc:cxnChg>
        <pc:cxnChg chg="add mod">
          <ac:chgData name="Mingjun Wei" userId="579a03c1eb723069" providerId="LiveId" clId="{6A0E98B9-014D-4A94-9383-D9CDA83780B5}" dt="2024-04-22T18:09:28.305" v="1625" actId="14100"/>
          <ac:cxnSpMkLst>
            <pc:docMk/>
            <pc:sldMk cId="2524954611" sldId="1142"/>
            <ac:cxnSpMk id="28" creationId="{A1C779A4-80E1-E179-0E87-29AD92382166}"/>
          </ac:cxnSpMkLst>
        </pc:cxnChg>
      </pc:sldChg>
      <pc:sldChg chg="addSp modSp new del">
        <pc:chgData name="Mingjun Wei" userId="579a03c1eb723069" providerId="LiveId" clId="{6A0E98B9-014D-4A94-9383-D9CDA83780B5}" dt="2024-04-22T20:09:11.329" v="1878" actId="47"/>
        <pc:sldMkLst>
          <pc:docMk/>
          <pc:sldMk cId="3320027065" sldId="1143"/>
        </pc:sldMkLst>
        <pc:picChg chg="add mod">
          <ac:chgData name="Mingjun Wei" userId="579a03c1eb723069" providerId="LiveId" clId="{6A0E98B9-014D-4A94-9383-D9CDA83780B5}" dt="2024-04-22T20:08:19.271" v="1865"/>
          <ac:picMkLst>
            <pc:docMk/>
            <pc:sldMk cId="3320027065" sldId="1143"/>
            <ac:picMk id="4" creationId="{65D39498-AB3B-D949-9EF2-6C5D30E96274}"/>
          </ac:picMkLst>
        </pc:picChg>
      </pc:sldChg>
      <pc:sldChg chg="addSp delSp modSp add mod">
        <pc:chgData name="Mingjun Wei" userId="579a03c1eb723069" providerId="LiveId" clId="{6A0E98B9-014D-4A94-9383-D9CDA83780B5}" dt="2024-04-22T20:09:39.999" v="1939" actId="1035"/>
        <pc:sldMkLst>
          <pc:docMk/>
          <pc:sldMk cId="3975724524" sldId="1144"/>
        </pc:sldMkLst>
        <pc:spChg chg="mod">
          <ac:chgData name="Mingjun Wei" userId="579a03c1eb723069" providerId="LiveId" clId="{6A0E98B9-014D-4A94-9383-D9CDA83780B5}" dt="2024-04-22T20:06:28.118" v="1842" actId="20577"/>
          <ac:spMkLst>
            <pc:docMk/>
            <pc:sldMk cId="3975724524" sldId="1144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09:39.999" v="1939" actId="1035"/>
          <ac:spMkLst>
            <pc:docMk/>
            <pc:sldMk cId="3975724524" sldId="1144"/>
            <ac:spMk id="4" creationId="{4F660EE2-95F2-3E28-E706-9B77A5B7405B}"/>
          </ac:spMkLst>
        </pc:spChg>
        <pc:spChg chg="add del mod">
          <ac:chgData name="Mingjun Wei" userId="579a03c1eb723069" providerId="LiveId" clId="{6A0E98B9-014D-4A94-9383-D9CDA83780B5}" dt="2024-04-22T20:06:41.569" v="1846"/>
          <ac:spMkLst>
            <pc:docMk/>
            <pc:sldMk cId="3975724524" sldId="1144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21.532" v="1882"/>
          <ac:spMkLst>
            <pc:docMk/>
            <pc:sldMk cId="3975724524" sldId="1144"/>
            <ac:spMk id="10" creationId="{4A3AB22F-2D1F-B2C4-93AF-43E8358F20D7}"/>
          </ac:spMkLst>
        </pc:spChg>
        <pc:spChg chg="del">
          <ac:chgData name="Mingjun Wei" userId="579a03c1eb723069" providerId="LiveId" clId="{6A0E98B9-014D-4A94-9383-D9CDA83780B5}" dt="2024-04-22T20:06:15.565" v="1836" actId="478"/>
          <ac:spMkLst>
            <pc:docMk/>
            <pc:sldMk cId="3975724524" sldId="1144"/>
            <ac:spMk id="15" creationId="{0FE58C72-E62F-35D7-6F22-A2AD088624C7}"/>
          </ac:spMkLst>
        </pc:spChg>
        <pc:picChg chg="add mod">
          <ac:chgData name="Mingjun Wei" userId="579a03c1eb723069" providerId="LiveId" clId="{6A0E98B9-014D-4A94-9383-D9CDA83780B5}" dt="2024-04-22T20:06:42.890" v="1847" actId="27614"/>
          <ac:picMkLst>
            <pc:docMk/>
            <pc:sldMk cId="3975724524" sldId="1144"/>
            <ac:picMk id="7" creationId="{999264B4-9A9A-4D3C-0F9D-24848D4AF0D4}"/>
          </ac:picMkLst>
        </pc:picChg>
        <pc:picChg chg="mod">
          <ac:chgData name="Mingjun Wei" userId="579a03c1eb723069" providerId="LiveId" clId="{6A0E98B9-014D-4A94-9383-D9CDA83780B5}" dt="2024-04-22T20:09:33.874" v="1906" actId="1035"/>
          <ac:picMkLst>
            <pc:docMk/>
            <pc:sldMk cId="3975724524" sldId="1144"/>
            <ac:picMk id="8" creationId="{50BF3099-B319-91A7-B8B5-A9EB5F2EC3C1}"/>
          </ac:picMkLst>
        </pc:picChg>
        <pc:picChg chg="del">
          <ac:chgData name="Mingjun Wei" userId="579a03c1eb723069" providerId="LiveId" clId="{6A0E98B9-014D-4A94-9383-D9CDA83780B5}" dt="2024-04-22T20:06:11.890" v="1835" actId="478"/>
          <ac:picMkLst>
            <pc:docMk/>
            <pc:sldMk cId="3975724524" sldId="1144"/>
            <ac:picMk id="16" creationId="{5839D9BB-8A74-A768-135D-1F6E0C019317}"/>
          </ac:picMkLst>
        </pc:picChg>
        <pc:cxnChg chg="add mod">
          <ac:chgData name="Mingjun Wei" userId="579a03c1eb723069" providerId="LiveId" clId="{6A0E98B9-014D-4A94-9383-D9CDA83780B5}" dt="2024-04-22T20:09:21.532" v="1882"/>
          <ac:cxnSpMkLst>
            <pc:docMk/>
            <pc:sldMk cId="3975724524" sldId="1144"/>
            <ac:cxnSpMk id="9" creationId="{FFD33532-068F-FE0E-2968-EA90EE3E2507}"/>
          </ac:cxnSpMkLst>
        </pc:cxnChg>
        <pc:cxnChg chg="del">
          <ac:chgData name="Mingjun Wei" userId="579a03c1eb723069" providerId="LiveId" clId="{6A0E98B9-014D-4A94-9383-D9CDA83780B5}" dt="2024-04-22T20:06:18.820" v="1838" actId="478"/>
          <ac:cxnSpMkLst>
            <pc:docMk/>
            <pc:sldMk cId="3975724524" sldId="1144"/>
            <ac:cxnSpMk id="11" creationId="{395D9B64-42B6-6795-AFE1-CE3A3075811C}"/>
          </ac:cxnSpMkLst>
        </pc:cxnChg>
        <pc:cxnChg chg="del">
          <ac:chgData name="Mingjun Wei" userId="579a03c1eb723069" providerId="LiveId" clId="{6A0E98B9-014D-4A94-9383-D9CDA83780B5}" dt="2024-04-22T20:06:18.107" v="1837" actId="478"/>
          <ac:cxnSpMkLst>
            <pc:docMk/>
            <pc:sldMk cId="3975724524" sldId="1144"/>
            <ac:cxnSpMk id="13" creationId="{B11B0C67-EDD8-4667-B6F5-A424773A4329}"/>
          </ac:cxnSpMkLst>
        </pc:cxnChg>
      </pc:sldChg>
      <pc:sldChg chg="addSp delSp modSp add mod">
        <pc:chgData name="Mingjun Wei" userId="579a03c1eb723069" providerId="LiveId" clId="{6A0E98B9-014D-4A94-9383-D9CDA83780B5}" dt="2024-04-22T20:09:44.745" v="1963" actId="1037"/>
        <pc:sldMkLst>
          <pc:docMk/>
          <pc:sldMk cId="3292060836" sldId="1145"/>
        </pc:sldMkLst>
        <pc:spChg chg="mod">
          <ac:chgData name="Mingjun Wei" userId="579a03c1eb723069" providerId="LiveId" clId="{6A0E98B9-014D-4A94-9383-D9CDA83780B5}" dt="2024-04-22T20:06:30.094" v="1843" actId="20577"/>
          <ac:spMkLst>
            <pc:docMk/>
            <pc:sldMk cId="3292060836" sldId="1145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09:44.745" v="1963" actId="1037"/>
          <ac:spMkLst>
            <pc:docMk/>
            <pc:sldMk cId="3292060836" sldId="1145"/>
            <ac:spMk id="4" creationId="{4F660EE2-95F2-3E28-E706-9B77A5B7405B}"/>
          </ac:spMkLst>
        </pc:spChg>
        <pc:spChg chg="del">
          <ac:chgData name="Mingjun Wei" userId="579a03c1eb723069" providerId="LiveId" clId="{6A0E98B9-014D-4A94-9383-D9CDA83780B5}" dt="2024-04-22T20:06:45.780" v="1848"/>
          <ac:spMkLst>
            <pc:docMk/>
            <pc:sldMk cId="3292060836" sldId="1145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20.794" v="1881"/>
          <ac:spMkLst>
            <pc:docMk/>
            <pc:sldMk cId="3292060836" sldId="1145"/>
            <ac:spMk id="9" creationId="{667A1705-9E0A-4FCE-E940-508473713938}"/>
          </ac:spMkLst>
        </pc:spChg>
        <pc:picChg chg="add mod">
          <ac:chgData name="Mingjun Wei" userId="579a03c1eb723069" providerId="LiveId" clId="{6A0E98B9-014D-4A94-9383-D9CDA83780B5}" dt="2024-04-22T20:06:46.464" v="1850" actId="962"/>
          <ac:picMkLst>
            <pc:docMk/>
            <pc:sldMk cId="3292060836" sldId="1145"/>
            <ac:picMk id="6" creationId="{4BF8050C-C03D-49CF-0DEE-87EA659E4C5B}"/>
          </ac:picMkLst>
        </pc:picChg>
        <pc:cxnChg chg="add mod">
          <ac:chgData name="Mingjun Wei" userId="579a03c1eb723069" providerId="LiveId" clId="{6A0E98B9-014D-4A94-9383-D9CDA83780B5}" dt="2024-04-22T20:09:20.794" v="1881"/>
          <ac:cxnSpMkLst>
            <pc:docMk/>
            <pc:sldMk cId="3292060836" sldId="1145"/>
            <ac:cxnSpMk id="7" creationId="{97C5C717-F071-0C6D-4C0D-CD9D452F2F19}"/>
          </ac:cxnSpMkLst>
        </pc:cxnChg>
      </pc:sldChg>
      <pc:sldChg chg="addSp delSp modSp add mod">
        <pc:chgData name="Mingjun Wei" userId="579a03c1eb723069" providerId="LiveId" clId="{6A0E98B9-014D-4A94-9383-D9CDA83780B5}" dt="2024-04-22T20:09:54.615" v="2027" actId="1038"/>
        <pc:sldMkLst>
          <pc:docMk/>
          <pc:sldMk cId="774519769" sldId="1146"/>
        </pc:sldMkLst>
        <pc:spChg chg="mod">
          <ac:chgData name="Mingjun Wei" userId="579a03c1eb723069" providerId="LiveId" clId="{6A0E98B9-014D-4A94-9383-D9CDA83780B5}" dt="2024-04-22T20:06:32.677" v="1844" actId="20577"/>
          <ac:spMkLst>
            <pc:docMk/>
            <pc:sldMk cId="774519769" sldId="1146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09:54.615" v="2027" actId="1038"/>
          <ac:spMkLst>
            <pc:docMk/>
            <pc:sldMk cId="774519769" sldId="1146"/>
            <ac:spMk id="4" creationId="{4F660EE2-95F2-3E28-E706-9B77A5B7405B}"/>
          </ac:spMkLst>
        </pc:spChg>
        <pc:spChg chg="del">
          <ac:chgData name="Mingjun Wei" userId="579a03c1eb723069" providerId="LiveId" clId="{6A0E98B9-014D-4A94-9383-D9CDA83780B5}" dt="2024-04-22T20:06:50.770" v="1851"/>
          <ac:spMkLst>
            <pc:docMk/>
            <pc:sldMk cId="774519769" sldId="1146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19.832" v="1880"/>
          <ac:spMkLst>
            <pc:docMk/>
            <pc:sldMk cId="774519769" sldId="1146"/>
            <ac:spMk id="9" creationId="{9CAADEF7-C96B-F01D-1218-5CD376E95767}"/>
          </ac:spMkLst>
        </pc:spChg>
        <pc:picChg chg="add mod">
          <ac:chgData name="Mingjun Wei" userId="579a03c1eb723069" providerId="LiveId" clId="{6A0E98B9-014D-4A94-9383-D9CDA83780B5}" dt="2024-04-22T20:06:51.365" v="1853" actId="962"/>
          <ac:picMkLst>
            <pc:docMk/>
            <pc:sldMk cId="774519769" sldId="1146"/>
            <ac:picMk id="6" creationId="{522B14D4-9E4A-E7C2-8939-64BDC5168914}"/>
          </ac:picMkLst>
        </pc:picChg>
        <pc:cxnChg chg="add mod">
          <ac:chgData name="Mingjun Wei" userId="579a03c1eb723069" providerId="LiveId" clId="{6A0E98B9-014D-4A94-9383-D9CDA83780B5}" dt="2024-04-22T20:09:19.832" v="1880"/>
          <ac:cxnSpMkLst>
            <pc:docMk/>
            <pc:sldMk cId="774519769" sldId="1146"/>
            <ac:cxnSpMk id="7" creationId="{227FC62D-1B42-01EA-2D0E-1463F3140C48}"/>
          </ac:cxnSpMkLst>
        </pc:cxnChg>
      </pc:sldChg>
      <pc:sldChg chg="addSp delSp modSp add mod">
        <pc:chgData name="Mingjun Wei" userId="579a03c1eb723069" providerId="LiveId" clId="{6A0E98B9-014D-4A94-9383-D9CDA83780B5}" dt="2024-04-22T20:10:02.344" v="2063" actId="1037"/>
        <pc:sldMkLst>
          <pc:docMk/>
          <pc:sldMk cId="3277064916" sldId="1147"/>
        </pc:sldMkLst>
        <pc:spChg chg="mod">
          <ac:chgData name="Mingjun Wei" userId="579a03c1eb723069" providerId="LiveId" clId="{6A0E98B9-014D-4A94-9383-D9CDA83780B5}" dt="2024-04-22T20:06:34.940" v="1845" actId="20577"/>
          <ac:spMkLst>
            <pc:docMk/>
            <pc:sldMk cId="3277064916" sldId="1147"/>
            <ac:spMk id="2" creationId="{701AAEB4-3EBD-979B-C2C2-FB02AD7CE140}"/>
          </ac:spMkLst>
        </pc:spChg>
        <pc:spChg chg="mod">
          <ac:chgData name="Mingjun Wei" userId="579a03c1eb723069" providerId="LiveId" clId="{6A0E98B9-014D-4A94-9383-D9CDA83780B5}" dt="2024-04-22T20:10:02.344" v="2063" actId="1037"/>
          <ac:spMkLst>
            <pc:docMk/>
            <pc:sldMk cId="3277064916" sldId="1147"/>
            <ac:spMk id="4" creationId="{4F660EE2-95F2-3E28-E706-9B77A5B7405B}"/>
          </ac:spMkLst>
        </pc:spChg>
        <pc:spChg chg="del">
          <ac:chgData name="Mingjun Wei" userId="579a03c1eb723069" providerId="LiveId" clId="{6A0E98B9-014D-4A94-9383-D9CDA83780B5}" dt="2024-04-22T20:06:57.297" v="1854"/>
          <ac:spMkLst>
            <pc:docMk/>
            <pc:sldMk cId="3277064916" sldId="1147"/>
            <ac:spMk id="5" creationId="{9C0540F7-7041-AF90-51E5-FF3482664A84}"/>
          </ac:spMkLst>
        </pc:spChg>
        <pc:spChg chg="add mod">
          <ac:chgData name="Mingjun Wei" userId="579a03c1eb723069" providerId="LiveId" clId="{6A0E98B9-014D-4A94-9383-D9CDA83780B5}" dt="2024-04-22T20:09:18.497" v="1879"/>
          <ac:spMkLst>
            <pc:docMk/>
            <pc:sldMk cId="3277064916" sldId="1147"/>
            <ac:spMk id="9" creationId="{D67C7AFA-62EC-99B6-BC63-5AF21E675A98}"/>
          </ac:spMkLst>
        </pc:spChg>
        <pc:picChg chg="add mod">
          <ac:chgData name="Mingjun Wei" userId="579a03c1eb723069" providerId="LiveId" clId="{6A0E98B9-014D-4A94-9383-D9CDA83780B5}" dt="2024-04-22T20:06:57.844" v="1856" actId="962"/>
          <ac:picMkLst>
            <pc:docMk/>
            <pc:sldMk cId="3277064916" sldId="1147"/>
            <ac:picMk id="6" creationId="{524A8F38-8791-AF19-FF0B-C04A2906290D}"/>
          </ac:picMkLst>
        </pc:picChg>
        <pc:cxnChg chg="add mod">
          <ac:chgData name="Mingjun Wei" userId="579a03c1eb723069" providerId="LiveId" clId="{6A0E98B9-014D-4A94-9383-D9CDA83780B5}" dt="2024-04-22T20:09:18.497" v="1879"/>
          <ac:cxnSpMkLst>
            <pc:docMk/>
            <pc:sldMk cId="3277064916" sldId="1147"/>
            <ac:cxnSpMk id="7" creationId="{EA1436B1-B098-3E0B-3BA4-099740155C0E}"/>
          </ac:cxnSpMkLst>
        </pc:cxnChg>
      </pc:sldChg>
      <pc:sldChg chg="addSp delSp modSp new mod modShow">
        <pc:chgData name="Mingjun Wei" userId="579a03c1eb723069" providerId="LiveId" clId="{6A0E98B9-014D-4A94-9383-D9CDA83780B5}" dt="2024-04-22T22:03:22.222" v="2386" actId="729"/>
        <pc:sldMkLst>
          <pc:docMk/>
          <pc:sldMk cId="1956453212" sldId="1148"/>
        </pc:sldMkLst>
        <pc:spChg chg="mod">
          <ac:chgData name="Mingjun Wei" userId="579a03c1eb723069" providerId="LiveId" clId="{6A0E98B9-014D-4A94-9383-D9CDA83780B5}" dt="2024-04-22T21:52:34.228" v="2366" actId="14100"/>
          <ac:spMkLst>
            <pc:docMk/>
            <pc:sldMk cId="1956453212" sldId="1148"/>
            <ac:spMk id="2" creationId="{B98B72DB-ABC8-54BA-BF68-05ED37DF9895}"/>
          </ac:spMkLst>
        </pc:spChg>
        <pc:spChg chg="del">
          <ac:chgData name="Mingjun Wei" userId="579a03c1eb723069" providerId="LiveId" clId="{6A0E98B9-014D-4A94-9383-D9CDA83780B5}" dt="2024-04-22T21:52:49.134" v="2367"/>
          <ac:spMkLst>
            <pc:docMk/>
            <pc:sldMk cId="1956453212" sldId="1148"/>
            <ac:spMk id="3" creationId="{2D78B448-E2A3-418C-1D8F-FD493B760CEB}"/>
          </ac:spMkLst>
        </pc:spChg>
        <pc:spChg chg="add del mod">
          <ac:chgData name="Mingjun Wei" userId="579a03c1eb723069" providerId="LiveId" clId="{6A0E98B9-014D-4A94-9383-D9CDA83780B5}" dt="2024-04-22T21:55:48.999" v="2378"/>
          <ac:spMkLst>
            <pc:docMk/>
            <pc:sldMk cId="1956453212" sldId="1148"/>
            <ac:spMk id="7" creationId="{CE6AA379-CA1C-58F1-1904-94C40ABB7BF4}"/>
          </ac:spMkLst>
        </pc:spChg>
        <pc:picChg chg="add del mod">
          <ac:chgData name="Mingjun Wei" userId="579a03c1eb723069" providerId="LiveId" clId="{6A0E98B9-014D-4A94-9383-D9CDA83780B5}" dt="2024-04-22T21:55:46.360" v="2377" actId="478"/>
          <ac:picMkLst>
            <pc:docMk/>
            <pc:sldMk cId="1956453212" sldId="1148"/>
            <ac:picMk id="5" creationId="{4A244C86-EDF9-8E87-D6ED-4DA8FA818C24}"/>
          </ac:picMkLst>
        </pc:picChg>
        <pc:picChg chg="add mod">
          <ac:chgData name="Mingjun Wei" userId="579a03c1eb723069" providerId="LiveId" clId="{6A0E98B9-014D-4A94-9383-D9CDA83780B5}" dt="2024-04-22T21:56:03.440" v="2384" actId="12788"/>
          <ac:picMkLst>
            <pc:docMk/>
            <pc:sldMk cId="1956453212" sldId="1148"/>
            <ac:picMk id="9" creationId="{C51DEEE1-9067-D30A-ACA9-5CD7E9F69EF2}"/>
          </ac:picMkLst>
        </pc:picChg>
      </pc:sldChg>
      <pc:sldChg chg="addSp delSp modSp new add del mod">
        <pc:chgData name="Mingjun Wei" userId="579a03c1eb723069" providerId="LiveId" clId="{6A0E98B9-014D-4A94-9383-D9CDA83780B5}" dt="2024-04-22T21:24:21.608" v="2199" actId="1076"/>
        <pc:sldMkLst>
          <pc:docMk/>
          <pc:sldMk cId="1022597657" sldId="1149"/>
        </pc:sldMkLst>
        <pc:spChg chg="mod">
          <ac:chgData name="Mingjun Wei" userId="579a03c1eb723069" providerId="LiveId" clId="{6A0E98B9-014D-4A94-9383-D9CDA83780B5}" dt="2024-04-22T21:22:32.731" v="2146" actId="313"/>
          <ac:spMkLst>
            <pc:docMk/>
            <pc:sldMk cId="1022597657" sldId="1149"/>
            <ac:spMk id="2" creationId="{1660BBB2-6D0B-A5EE-B3D0-4CF45F032FC4}"/>
          </ac:spMkLst>
        </pc:spChg>
        <pc:spChg chg="del">
          <ac:chgData name="Mingjun Wei" userId="579a03c1eb723069" providerId="LiveId" clId="{6A0E98B9-014D-4A94-9383-D9CDA83780B5}" dt="2024-04-22T21:22:14.754" v="2106"/>
          <ac:spMkLst>
            <pc:docMk/>
            <pc:sldMk cId="1022597657" sldId="1149"/>
            <ac:spMk id="3" creationId="{0C655286-CD37-DFC8-BFCC-CBD320408B68}"/>
          </ac:spMkLst>
        </pc:spChg>
        <pc:spChg chg="add mod">
          <ac:chgData name="Mingjun Wei" userId="579a03c1eb723069" providerId="LiveId" clId="{6A0E98B9-014D-4A94-9383-D9CDA83780B5}" dt="2024-04-22T21:20:19.416" v="2071"/>
          <ac:spMkLst>
            <pc:docMk/>
            <pc:sldMk cId="1022597657" sldId="1149"/>
            <ac:spMk id="4" creationId="{1D42EC88-1010-1DC6-DC7C-EF1C6ADBF357}"/>
          </ac:spMkLst>
        </pc:spChg>
        <pc:spChg chg="add mod">
          <ac:chgData name="Mingjun Wei" userId="579a03c1eb723069" providerId="LiveId" clId="{6A0E98B9-014D-4A94-9383-D9CDA83780B5}" dt="2024-04-22T21:20:20.987" v="2072"/>
          <ac:spMkLst>
            <pc:docMk/>
            <pc:sldMk cId="1022597657" sldId="1149"/>
            <ac:spMk id="6" creationId="{FD17FEFB-7B12-4BE5-8640-E70AD309F3D4}"/>
          </ac:spMkLst>
        </pc:spChg>
        <pc:spChg chg="add mod">
          <ac:chgData name="Mingjun Wei" userId="579a03c1eb723069" providerId="LiveId" clId="{6A0E98B9-014D-4A94-9383-D9CDA83780B5}" dt="2024-04-22T21:22:41.104" v="2163" actId="1036"/>
          <ac:spMkLst>
            <pc:docMk/>
            <pc:sldMk cId="1022597657" sldId="1149"/>
            <ac:spMk id="10" creationId="{D6C856E9-A88C-AEAA-B001-4573D84B3494}"/>
          </ac:spMkLst>
        </pc:spChg>
        <pc:spChg chg="add mod">
          <ac:chgData name="Mingjun Wei" userId="579a03c1eb723069" providerId="LiveId" clId="{6A0E98B9-014D-4A94-9383-D9CDA83780B5}" dt="2024-04-22T21:22:05.608" v="2104"/>
          <ac:spMkLst>
            <pc:docMk/>
            <pc:sldMk cId="1022597657" sldId="1149"/>
            <ac:spMk id="14" creationId="{24D02609-E371-A584-6F7F-53030A2E0F03}"/>
          </ac:spMkLst>
        </pc:spChg>
        <pc:spChg chg="add del mod">
          <ac:chgData name="Mingjun Wei" userId="579a03c1eb723069" providerId="LiveId" clId="{6A0E98B9-014D-4A94-9383-D9CDA83780B5}" dt="2024-04-22T21:22:52.754" v="2168"/>
          <ac:spMkLst>
            <pc:docMk/>
            <pc:sldMk cId="1022597657" sldId="1149"/>
            <ac:spMk id="19" creationId="{4E9D4B87-8B91-28D2-5893-D0058D360840}"/>
          </ac:spMkLst>
        </pc:spChg>
        <pc:grpChg chg="add mod">
          <ac:chgData name="Mingjun Wei" userId="579a03c1eb723069" providerId="LiveId" clId="{6A0E98B9-014D-4A94-9383-D9CDA83780B5}" dt="2024-04-22T21:21:23.134" v="2084" actId="164"/>
          <ac:grpSpMkLst>
            <pc:docMk/>
            <pc:sldMk cId="1022597657" sldId="1149"/>
            <ac:grpSpMk id="12" creationId="{DD833FD9-6AA2-A32E-32DB-D16689383461}"/>
          </ac:grpSpMkLst>
        </pc:grpChg>
        <pc:grpChg chg="add mod">
          <ac:chgData name="Mingjun Wei" userId="579a03c1eb723069" providerId="LiveId" clId="{6A0E98B9-014D-4A94-9383-D9CDA83780B5}" dt="2024-04-22T21:24:21.608" v="2199" actId="1076"/>
          <ac:grpSpMkLst>
            <pc:docMk/>
            <pc:sldMk cId="1022597657" sldId="1149"/>
            <ac:grpSpMk id="13" creationId="{1EEB680A-9E03-CB3D-053A-EA4F295EDEB7}"/>
          </ac:grpSpMkLst>
        </pc:grpChg>
        <pc:picChg chg="add mod">
          <ac:chgData name="Mingjun Wei" userId="579a03c1eb723069" providerId="LiveId" clId="{6A0E98B9-014D-4A94-9383-D9CDA83780B5}" dt="2024-04-22T21:20:19.416" v="2071"/>
          <ac:picMkLst>
            <pc:docMk/>
            <pc:sldMk cId="1022597657" sldId="1149"/>
            <ac:picMk id="5" creationId="{12684BD0-96A2-5DFC-DCE1-B2934DFD0C59}"/>
          </ac:picMkLst>
        </pc:picChg>
        <pc:picChg chg="add mod">
          <ac:chgData name="Mingjun Wei" userId="579a03c1eb723069" providerId="LiveId" clId="{6A0E98B9-014D-4A94-9383-D9CDA83780B5}" dt="2024-04-22T21:20:20.987" v="2072"/>
          <ac:picMkLst>
            <pc:docMk/>
            <pc:sldMk cId="1022597657" sldId="1149"/>
            <ac:picMk id="7" creationId="{3333ABA0-ED44-857E-F21C-6EFBB1537F26}"/>
          </ac:picMkLst>
        </pc:picChg>
        <pc:picChg chg="add mod ord">
          <ac:chgData name="Mingjun Wei" userId="579a03c1eb723069" providerId="LiveId" clId="{6A0E98B9-014D-4A94-9383-D9CDA83780B5}" dt="2024-04-22T21:20:32.720" v="2076"/>
          <ac:picMkLst>
            <pc:docMk/>
            <pc:sldMk cId="1022597657" sldId="1149"/>
            <ac:picMk id="8" creationId="{146825E6-A129-2DC2-822C-F7184FCF04C5}"/>
          </ac:picMkLst>
        </pc:picChg>
        <pc:picChg chg="add mod">
          <ac:chgData name="Mingjun Wei" userId="579a03c1eb723069" providerId="LiveId" clId="{6A0E98B9-014D-4A94-9383-D9CDA83780B5}" dt="2024-04-22T21:21:12.404" v="2082" actId="164"/>
          <ac:picMkLst>
            <pc:docMk/>
            <pc:sldMk cId="1022597657" sldId="1149"/>
            <ac:picMk id="9" creationId="{B240C366-21D2-6773-8B36-C5C4CA6DA7A3}"/>
          </ac:picMkLst>
        </pc:picChg>
        <pc:picChg chg="add mod">
          <ac:chgData name="Mingjun Wei" userId="579a03c1eb723069" providerId="LiveId" clId="{6A0E98B9-014D-4A94-9383-D9CDA83780B5}" dt="2024-04-22T21:23:11.668" v="2177" actId="14100"/>
          <ac:picMkLst>
            <pc:docMk/>
            <pc:sldMk cId="1022597657" sldId="1149"/>
            <ac:picMk id="11" creationId="{63C6FCE7-B8FC-8315-EF92-5519BB68E9B4}"/>
          </ac:picMkLst>
        </pc:picChg>
        <pc:picChg chg="add mod">
          <ac:chgData name="Mingjun Wei" userId="579a03c1eb723069" providerId="LiveId" clId="{6A0E98B9-014D-4A94-9383-D9CDA83780B5}" dt="2024-04-22T21:22:05.608" v="2104"/>
          <ac:picMkLst>
            <pc:docMk/>
            <pc:sldMk cId="1022597657" sldId="1149"/>
            <ac:picMk id="15" creationId="{86379D07-D0E5-24D7-84F4-CA8310710361}"/>
          </ac:picMkLst>
        </pc:picChg>
        <pc:picChg chg="add del mod">
          <ac:chgData name="Mingjun Wei" userId="579a03c1eb723069" providerId="LiveId" clId="{6A0E98B9-014D-4A94-9383-D9CDA83780B5}" dt="2024-04-22T21:22:46.334" v="2164" actId="478"/>
          <ac:picMkLst>
            <pc:docMk/>
            <pc:sldMk cId="1022597657" sldId="1149"/>
            <ac:picMk id="17" creationId="{42A12B6B-CB49-49CD-807C-3264207589E1}"/>
          </ac:picMkLst>
        </pc:picChg>
        <pc:picChg chg="add mod ord">
          <ac:chgData name="Mingjun Wei" userId="579a03c1eb723069" providerId="LiveId" clId="{6A0E98B9-014D-4A94-9383-D9CDA83780B5}" dt="2024-04-22T21:24:16.144" v="2195" actId="12789"/>
          <ac:picMkLst>
            <pc:docMk/>
            <pc:sldMk cId="1022597657" sldId="1149"/>
            <ac:picMk id="21" creationId="{B52ED155-9F47-C254-42DA-9D1A79359405}"/>
          </ac:picMkLst>
        </pc:picChg>
      </pc:sldChg>
      <pc:sldChg chg="new del">
        <pc:chgData name="Mingjun Wei" userId="579a03c1eb723069" providerId="LiveId" clId="{6A0E98B9-014D-4A94-9383-D9CDA83780B5}" dt="2024-04-22T21:21:50.104" v="2094" actId="680"/>
        <pc:sldMkLst>
          <pc:docMk/>
          <pc:sldMk cId="4216649042" sldId="1149"/>
        </pc:sldMkLst>
      </pc:sldChg>
      <pc:sldChg chg="add del">
        <pc:chgData name="Mingjun Wei" userId="579a03c1eb723069" providerId="LiveId" clId="{6A0E98B9-014D-4A94-9383-D9CDA83780B5}" dt="2024-04-22T21:24:29.057" v="2200" actId="47"/>
        <pc:sldMkLst>
          <pc:docMk/>
          <pc:sldMk cId="1114865928" sldId="1150"/>
        </pc:sldMkLst>
      </pc:sldChg>
      <pc:sldChg chg="add del">
        <pc:chgData name="Mingjun Wei" userId="579a03c1eb723069" providerId="LiveId" clId="{6A0E98B9-014D-4A94-9383-D9CDA83780B5}" dt="2024-04-22T21:24:31.372" v="2202"/>
        <pc:sldMkLst>
          <pc:docMk/>
          <pc:sldMk cId="2993633503" sldId="1150"/>
        </pc:sldMkLst>
      </pc:sldChg>
      <pc:sldChg chg="modSp add mod">
        <pc:chgData name="Mingjun Wei" userId="579a03c1eb723069" providerId="LiveId" clId="{6A0E98B9-014D-4A94-9383-D9CDA83780B5}" dt="2024-04-22T21:25:47.483" v="2359" actId="14826"/>
        <pc:sldMkLst>
          <pc:docMk/>
          <pc:sldMk cId="3796596891" sldId="1150"/>
        </pc:sldMkLst>
        <pc:spChg chg="mod">
          <ac:chgData name="Mingjun Wei" userId="579a03c1eb723069" providerId="LiveId" clId="{6A0E98B9-014D-4A94-9383-D9CDA83780B5}" dt="2024-04-22T21:24:40.283" v="2207" actId="20577"/>
          <ac:spMkLst>
            <pc:docMk/>
            <pc:sldMk cId="3796596891" sldId="1150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5:06.188" v="2277" actId="1035"/>
          <ac:spMkLst>
            <pc:docMk/>
            <pc:sldMk cId="3796596891" sldId="1150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5:47.483" v="2359" actId="14826"/>
          <ac:picMkLst>
            <pc:docMk/>
            <pc:sldMk cId="3796596891" sldId="1150"/>
            <ac:picMk id="21" creationId="{B52ED155-9F47-C254-42DA-9D1A79359405}"/>
          </ac:picMkLst>
        </pc:picChg>
      </pc:sldChg>
      <pc:sldChg chg="modSp add mod">
        <pc:chgData name="Mingjun Wei" userId="579a03c1eb723069" providerId="LiveId" clId="{6A0E98B9-014D-4A94-9383-D9CDA83780B5}" dt="2024-04-22T21:25:56.996" v="2360" actId="14826"/>
        <pc:sldMkLst>
          <pc:docMk/>
          <pc:sldMk cId="172204606" sldId="1151"/>
        </pc:sldMkLst>
        <pc:spChg chg="mod">
          <ac:chgData name="Mingjun Wei" userId="579a03c1eb723069" providerId="LiveId" clId="{6A0E98B9-014D-4A94-9383-D9CDA83780B5}" dt="2024-04-22T21:24:43.848" v="2209" actId="6549"/>
          <ac:spMkLst>
            <pc:docMk/>
            <pc:sldMk cId="172204606" sldId="1151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4:59.464" v="2250" actId="1035"/>
          <ac:spMkLst>
            <pc:docMk/>
            <pc:sldMk cId="172204606" sldId="1151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5:56.996" v="2360" actId="14826"/>
          <ac:picMkLst>
            <pc:docMk/>
            <pc:sldMk cId="172204606" sldId="1151"/>
            <ac:picMk id="21" creationId="{B52ED155-9F47-C254-42DA-9D1A79359405}"/>
          </ac:picMkLst>
        </pc:picChg>
      </pc:sldChg>
      <pc:sldChg chg="add del">
        <pc:chgData name="Mingjun Wei" userId="579a03c1eb723069" providerId="LiveId" clId="{6A0E98B9-014D-4A94-9383-D9CDA83780B5}" dt="2024-04-22T21:24:29.057" v="2200" actId="47"/>
        <pc:sldMkLst>
          <pc:docMk/>
          <pc:sldMk cId="2054406998" sldId="1151"/>
        </pc:sldMkLst>
      </pc:sldChg>
      <pc:sldChg chg="modSp add mod">
        <pc:chgData name="Mingjun Wei" userId="579a03c1eb723069" providerId="LiveId" clId="{6A0E98B9-014D-4A94-9383-D9CDA83780B5}" dt="2024-04-22T21:26:04.813" v="2361" actId="14826"/>
        <pc:sldMkLst>
          <pc:docMk/>
          <pc:sldMk cId="1984759534" sldId="1152"/>
        </pc:sldMkLst>
        <pc:spChg chg="mod">
          <ac:chgData name="Mingjun Wei" userId="579a03c1eb723069" providerId="LiveId" clId="{6A0E98B9-014D-4A94-9383-D9CDA83780B5}" dt="2024-04-22T21:24:46.628" v="2210" actId="20577"/>
          <ac:spMkLst>
            <pc:docMk/>
            <pc:sldMk cId="1984759534" sldId="1152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5:16.274" v="2319" actId="1036"/>
          <ac:spMkLst>
            <pc:docMk/>
            <pc:sldMk cId="1984759534" sldId="1152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6:04.813" v="2361" actId="14826"/>
          <ac:picMkLst>
            <pc:docMk/>
            <pc:sldMk cId="1984759534" sldId="1152"/>
            <ac:picMk id="21" creationId="{B52ED155-9F47-C254-42DA-9D1A79359405}"/>
          </ac:picMkLst>
        </pc:picChg>
      </pc:sldChg>
      <pc:sldChg chg="add del">
        <pc:chgData name="Mingjun Wei" userId="579a03c1eb723069" providerId="LiveId" clId="{6A0E98B9-014D-4A94-9383-D9CDA83780B5}" dt="2024-04-22T21:24:29.057" v="2200" actId="47"/>
        <pc:sldMkLst>
          <pc:docMk/>
          <pc:sldMk cId="2365975550" sldId="1152"/>
        </pc:sldMkLst>
      </pc:sldChg>
      <pc:sldChg chg="modSp add mod">
        <pc:chgData name="Mingjun Wei" userId="579a03c1eb723069" providerId="LiveId" clId="{6A0E98B9-014D-4A94-9383-D9CDA83780B5}" dt="2024-04-22T21:26:12.831" v="2362" actId="14826"/>
        <pc:sldMkLst>
          <pc:docMk/>
          <pc:sldMk cId="929565647" sldId="1153"/>
        </pc:sldMkLst>
        <pc:spChg chg="mod">
          <ac:chgData name="Mingjun Wei" userId="579a03c1eb723069" providerId="LiveId" clId="{6A0E98B9-014D-4A94-9383-D9CDA83780B5}" dt="2024-04-22T21:24:50.024" v="2212" actId="6549"/>
          <ac:spMkLst>
            <pc:docMk/>
            <pc:sldMk cId="929565647" sldId="1153"/>
            <ac:spMk id="2" creationId="{1660BBB2-6D0B-A5EE-B3D0-4CF45F032FC4}"/>
          </ac:spMkLst>
        </pc:spChg>
        <pc:spChg chg="mod">
          <ac:chgData name="Mingjun Wei" userId="579a03c1eb723069" providerId="LiveId" clId="{6A0E98B9-014D-4A94-9383-D9CDA83780B5}" dt="2024-04-22T21:25:23.601" v="2358" actId="1035"/>
          <ac:spMkLst>
            <pc:docMk/>
            <pc:sldMk cId="929565647" sldId="1153"/>
            <ac:spMk id="10" creationId="{D6C856E9-A88C-AEAA-B001-4573D84B3494}"/>
          </ac:spMkLst>
        </pc:spChg>
        <pc:picChg chg="mod">
          <ac:chgData name="Mingjun Wei" userId="579a03c1eb723069" providerId="LiveId" clId="{6A0E98B9-014D-4A94-9383-D9CDA83780B5}" dt="2024-04-22T21:26:12.831" v="2362" actId="14826"/>
          <ac:picMkLst>
            <pc:docMk/>
            <pc:sldMk cId="929565647" sldId="1153"/>
            <ac:picMk id="21" creationId="{B52ED155-9F47-C254-42DA-9D1A79359405}"/>
          </ac:picMkLst>
        </pc:picChg>
      </pc:sldChg>
      <pc:sldChg chg="addSp delSp modSp mod">
        <pc:chgData name="Mingjun Wei" userId="579a03c1eb723069" providerId="LiveId" clId="{6A0E98B9-014D-4A94-9383-D9CDA83780B5}" dt="2024-04-30T18:56:30.741" v="2432" actId="1076"/>
        <pc:sldMkLst>
          <pc:docMk/>
          <pc:sldMk cId="595006517" sldId="1155"/>
        </pc:sldMkLst>
        <pc:spChg chg="mod">
          <ac:chgData name="Mingjun Wei" userId="579a03c1eb723069" providerId="LiveId" clId="{6A0E98B9-014D-4A94-9383-D9CDA83780B5}" dt="2024-04-30T18:56:30.741" v="2432" actId="1076"/>
          <ac:spMkLst>
            <pc:docMk/>
            <pc:sldMk cId="595006517" sldId="1155"/>
            <ac:spMk id="5" creationId="{F93EC718-243B-C700-9DD4-7244B86D5890}"/>
          </ac:spMkLst>
        </pc:spChg>
        <pc:grpChg chg="del">
          <ac:chgData name="Mingjun Wei" userId="579a03c1eb723069" providerId="LiveId" clId="{6A0E98B9-014D-4A94-9383-D9CDA83780B5}" dt="2024-04-30T18:54:05.362" v="2406" actId="478"/>
          <ac:grpSpMkLst>
            <pc:docMk/>
            <pc:sldMk cId="595006517" sldId="1155"/>
            <ac:grpSpMk id="13" creationId="{27FB461D-332E-D72D-8E42-EF3D98781DF0}"/>
          </ac:grpSpMkLst>
        </pc:grpChg>
        <pc:grpChg chg="add mod ord">
          <ac:chgData name="Mingjun Wei" userId="579a03c1eb723069" providerId="LiveId" clId="{6A0E98B9-014D-4A94-9383-D9CDA83780B5}" dt="2024-04-30T18:56:10.623" v="2428" actId="1076"/>
          <ac:grpSpMkLst>
            <pc:docMk/>
            <pc:sldMk cId="595006517" sldId="1155"/>
            <ac:grpSpMk id="18" creationId="{E563FA5D-9D21-B52F-37DB-1206AB777C67}"/>
          </ac:grpSpMkLst>
        </pc:grpChg>
        <pc:picChg chg="add mod">
          <ac:chgData name="Mingjun Wei" userId="579a03c1eb723069" providerId="LiveId" clId="{6A0E98B9-014D-4A94-9383-D9CDA83780B5}" dt="2024-04-30T18:55:45.656" v="2420" actId="164"/>
          <ac:picMkLst>
            <pc:docMk/>
            <pc:sldMk cId="595006517" sldId="1155"/>
            <ac:picMk id="10" creationId="{90B54048-06BD-8E10-E786-8257121632B6}"/>
          </ac:picMkLst>
        </pc:picChg>
        <pc:picChg chg="add mod">
          <ac:chgData name="Mingjun Wei" userId="579a03c1eb723069" providerId="LiveId" clId="{6A0E98B9-014D-4A94-9383-D9CDA83780B5}" dt="2024-04-30T18:55:45.656" v="2420" actId="164"/>
          <ac:picMkLst>
            <pc:docMk/>
            <pc:sldMk cId="595006517" sldId="1155"/>
            <ac:picMk id="12" creationId="{C23537AC-9E44-9072-2390-FD01FEC5052D}"/>
          </ac:picMkLst>
        </pc:picChg>
        <pc:picChg chg="add mod">
          <ac:chgData name="Mingjun Wei" userId="579a03c1eb723069" providerId="LiveId" clId="{6A0E98B9-014D-4A94-9383-D9CDA83780B5}" dt="2024-04-30T18:55:45.656" v="2420" actId="164"/>
          <ac:picMkLst>
            <pc:docMk/>
            <pc:sldMk cId="595006517" sldId="1155"/>
            <ac:picMk id="15" creationId="{A7121853-3F7B-8D99-B7B7-5AB12700B420}"/>
          </ac:picMkLst>
        </pc:picChg>
        <pc:picChg chg="add mod">
          <ac:chgData name="Mingjun Wei" userId="579a03c1eb723069" providerId="LiveId" clId="{6A0E98B9-014D-4A94-9383-D9CDA83780B5}" dt="2024-04-30T18:55:45.656" v="2420" actId="164"/>
          <ac:picMkLst>
            <pc:docMk/>
            <pc:sldMk cId="595006517" sldId="1155"/>
            <ac:picMk id="17" creationId="{8F99C49B-61C6-4D17-8B11-9A987AD33731}"/>
          </ac:picMkLst>
        </pc:picChg>
        <pc:cxnChg chg="mod">
          <ac:chgData name="Mingjun Wei" userId="579a03c1eb723069" providerId="LiveId" clId="{6A0E98B9-014D-4A94-9383-D9CDA83780B5}" dt="2024-04-30T18:56:26.274" v="2431" actId="1076"/>
          <ac:cxnSpMkLst>
            <pc:docMk/>
            <pc:sldMk cId="595006517" sldId="1155"/>
            <ac:cxnSpMk id="4" creationId="{8DB03610-B8B3-3026-EC28-D11925BD18C4}"/>
          </ac:cxnSpMkLst>
        </pc:cxnChg>
      </pc:sldChg>
    </pc:docChg>
  </pc:docChgLst>
  <pc:docChgLst>
    <pc:chgData name="Wei, Mingjun" userId="e3ca6078-c382-4c01-8d3e-4c824cf1cd7b" providerId="ADAL" clId="{13AA905A-21CC-4916-BEE9-096D4B01A504}"/>
    <pc:docChg chg="undo custSel addSld delSld modSld sldOrd">
      <pc:chgData name="Wei, Mingjun" userId="e3ca6078-c382-4c01-8d3e-4c824cf1cd7b" providerId="ADAL" clId="{13AA905A-21CC-4916-BEE9-096D4B01A504}" dt="2023-12-01T07:16:39.888" v="242"/>
      <pc:docMkLst>
        <pc:docMk/>
      </pc:docMkLst>
      <pc:sldChg chg="addSp delSp modSp mod">
        <pc:chgData name="Wei, Mingjun" userId="e3ca6078-c382-4c01-8d3e-4c824cf1cd7b" providerId="ADAL" clId="{13AA905A-21CC-4916-BEE9-096D4B01A504}" dt="2023-12-01T06:55:11.872" v="82" actId="1076"/>
        <pc:sldMkLst>
          <pc:docMk/>
          <pc:sldMk cId="2518274171" sldId="997"/>
        </pc:sldMkLst>
        <pc:spChg chg="mod">
          <ac:chgData name="Wei, Mingjun" userId="e3ca6078-c382-4c01-8d3e-4c824cf1cd7b" providerId="ADAL" clId="{13AA905A-21CC-4916-BEE9-096D4B01A504}" dt="2023-12-01T06:39:11.864" v="69"/>
          <ac:spMkLst>
            <pc:docMk/>
            <pc:sldMk cId="2518274171" sldId="997"/>
            <ac:spMk id="2" creationId="{00F12B1A-EEFC-6CDF-0CF0-4AEABFCAC30C}"/>
          </ac:spMkLst>
        </pc:spChg>
        <pc:spChg chg="add del mod">
          <ac:chgData name="Wei, Mingjun" userId="e3ca6078-c382-4c01-8d3e-4c824cf1cd7b" providerId="ADAL" clId="{13AA905A-21CC-4916-BEE9-096D4B01A504}" dt="2023-12-01T06:54:58.633" v="79" actId="22"/>
          <ac:spMkLst>
            <pc:docMk/>
            <pc:sldMk cId="2518274171" sldId="997"/>
            <ac:spMk id="3" creationId="{34F1B6DE-71C6-4B1A-69A1-76C75C19736B}"/>
          </ac:spMkLst>
        </pc:spChg>
        <pc:picChg chg="add del mod ord">
          <ac:chgData name="Wei, Mingjun" userId="e3ca6078-c382-4c01-8d3e-4c824cf1cd7b" providerId="ADAL" clId="{13AA905A-21CC-4916-BEE9-096D4B01A504}" dt="2023-12-01T06:54:50.427" v="72" actId="22"/>
          <ac:picMkLst>
            <pc:docMk/>
            <pc:sldMk cId="2518274171" sldId="997"/>
            <ac:picMk id="5" creationId="{381AEA46-60C9-1DEC-B0A9-171D0A2573C9}"/>
          </ac:picMkLst>
        </pc:picChg>
        <pc:picChg chg="add del mod">
          <ac:chgData name="Wei, Mingjun" userId="e3ca6078-c382-4c01-8d3e-4c824cf1cd7b" providerId="ADAL" clId="{13AA905A-21CC-4916-BEE9-096D4B01A504}" dt="2023-12-01T06:54:58.018" v="78" actId="22"/>
          <ac:picMkLst>
            <pc:docMk/>
            <pc:sldMk cId="2518274171" sldId="997"/>
            <ac:picMk id="7" creationId="{ABE40357-35C0-B09F-D7D5-5EE71B9E1B3A}"/>
          </ac:picMkLst>
        </pc:picChg>
        <pc:picChg chg="add mod ord">
          <ac:chgData name="Wei, Mingjun" userId="e3ca6078-c382-4c01-8d3e-4c824cf1cd7b" providerId="ADAL" clId="{13AA905A-21CC-4916-BEE9-096D4B01A504}" dt="2023-12-01T06:55:11.872" v="82" actId="1076"/>
          <ac:picMkLst>
            <pc:docMk/>
            <pc:sldMk cId="2518274171" sldId="997"/>
            <ac:picMk id="9" creationId="{61E73A5C-248B-8977-EF55-52ED3C08D22A}"/>
          </ac:picMkLst>
        </pc:picChg>
      </pc:sldChg>
      <pc:sldChg chg="del">
        <pc:chgData name="Wei, Mingjun" userId="e3ca6078-c382-4c01-8d3e-4c824cf1cd7b" providerId="ADAL" clId="{13AA905A-21CC-4916-BEE9-096D4B01A504}" dt="2023-12-01T07:12:49.382" v="240" actId="47"/>
        <pc:sldMkLst>
          <pc:docMk/>
          <pc:sldMk cId="2051054561" sldId="1003"/>
        </pc:sldMkLst>
      </pc:sldChg>
      <pc:sldChg chg="addSp delSp modSp mod">
        <pc:chgData name="Wei, Mingjun" userId="e3ca6078-c382-4c01-8d3e-4c824cf1cd7b" providerId="ADAL" clId="{13AA905A-21CC-4916-BEE9-096D4B01A504}" dt="2023-12-01T07:09:05.043" v="103"/>
        <pc:sldMkLst>
          <pc:docMk/>
          <pc:sldMk cId="3441122413" sldId="1004"/>
        </pc:sldMkLst>
        <pc:spChg chg="mod">
          <ac:chgData name="Wei, Mingjun" userId="e3ca6078-c382-4c01-8d3e-4c824cf1cd7b" providerId="ADAL" clId="{13AA905A-21CC-4916-BEE9-096D4B01A504}" dt="2023-12-01T07:09:05.043" v="103"/>
          <ac:spMkLst>
            <pc:docMk/>
            <pc:sldMk cId="3441122413" sldId="1004"/>
            <ac:spMk id="2" creationId="{A7AC4FF3-AD07-CA73-F49D-2F68ECFBC4C1}"/>
          </ac:spMkLst>
        </pc:spChg>
        <pc:spChg chg="del">
          <ac:chgData name="Wei, Mingjun" userId="e3ca6078-c382-4c01-8d3e-4c824cf1cd7b" providerId="ADAL" clId="{13AA905A-21CC-4916-BEE9-096D4B01A504}" dt="2023-12-01T07:02:56.300" v="87"/>
          <ac:spMkLst>
            <pc:docMk/>
            <pc:sldMk cId="3441122413" sldId="1004"/>
            <ac:spMk id="3" creationId="{D231DE2C-B57C-0F47-E32F-2DAB4F085739}"/>
          </ac:spMkLst>
        </pc:spChg>
        <pc:picChg chg="add del mod">
          <ac:chgData name="Wei, Mingjun" userId="e3ca6078-c382-4c01-8d3e-4c824cf1cd7b" providerId="ADAL" clId="{13AA905A-21CC-4916-BEE9-096D4B01A504}" dt="2023-12-01T07:02:55.775" v="86"/>
          <ac:picMkLst>
            <pc:docMk/>
            <pc:sldMk cId="3441122413" sldId="1004"/>
            <ac:picMk id="4" creationId="{D60B79CA-02FA-28B8-F593-E49ED766C09B}"/>
          </ac:picMkLst>
        </pc:picChg>
        <pc:picChg chg="add mod">
          <ac:chgData name="Wei, Mingjun" userId="e3ca6078-c382-4c01-8d3e-4c824cf1cd7b" providerId="ADAL" clId="{13AA905A-21CC-4916-BEE9-096D4B01A504}" dt="2023-12-01T07:02:56.300" v="87"/>
          <ac:picMkLst>
            <pc:docMk/>
            <pc:sldMk cId="3441122413" sldId="1004"/>
            <ac:picMk id="5" creationId="{77CB6D40-2289-B76A-7443-CB6CED0B8369}"/>
          </ac:picMkLst>
        </pc:picChg>
      </pc:sldChg>
      <pc:sldChg chg="ord">
        <pc:chgData name="Wei, Mingjun" userId="e3ca6078-c382-4c01-8d3e-4c824cf1cd7b" providerId="ADAL" clId="{13AA905A-21CC-4916-BEE9-096D4B01A504}" dt="2023-12-01T06:55:25.547" v="84"/>
        <pc:sldMkLst>
          <pc:docMk/>
          <pc:sldMk cId="487029190" sldId="1005"/>
        </pc:sldMkLst>
      </pc:sldChg>
      <pc:sldChg chg="addSp delSp modSp mod">
        <pc:chgData name="Wei, Mingjun" userId="e3ca6078-c382-4c01-8d3e-4c824cf1cd7b" providerId="ADAL" clId="{13AA905A-21CC-4916-BEE9-096D4B01A504}" dt="2023-12-01T06:32:06.476" v="68" actId="1076"/>
        <pc:sldMkLst>
          <pc:docMk/>
          <pc:sldMk cId="3499033430" sldId="1006"/>
        </pc:sldMkLst>
        <pc:spChg chg="mod">
          <ac:chgData name="Wei, Mingjun" userId="e3ca6078-c382-4c01-8d3e-4c824cf1cd7b" providerId="ADAL" clId="{13AA905A-21CC-4916-BEE9-096D4B01A504}" dt="2023-12-01T06:31:44.440" v="67" actId="20577"/>
          <ac:spMkLst>
            <pc:docMk/>
            <pc:sldMk cId="3499033430" sldId="1006"/>
            <ac:spMk id="2" creationId="{B1604FF7-EB6D-1C51-24C7-6265AFE84AD5}"/>
          </ac:spMkLst>
        </pc:spChg>
        <pc:graphicFrameChg chg="add del mod">
          <ac:chgData name="Wei, Mingjun" userId="e3ca6078-c382-4c01-8d3e-4c824cf1cd7b" providerId="ADAL" clId="{13AA905A-21CC-4916-BEE9-096D4B01A504}" dt="2023-12-01T06:30:31.084" v="51" actId="478"/>
          <ac:graphicFrameMkLst>
            <pc:docMk/>
            <pc:sldMk cId="3499033430" sldId="1006"/>
            <ac:graphicFrameMk id="3" creationId="{70828482-7971-69A5-9AE0-1FF812A7544D}"/>
          </ac:graphicFrameMkLst>
        </pc:graphicFrameChg>
        <pc:graphicFrameChg chg="del mod">
          <ac:chgData name="Wei, Mingjun" userId="e3ca6078-c382-4c01-8d3e-4c824cf1cd7b" providerId="ADAL" clId="{13AA905A-21CC-4916-BEE9-096D4B01A504}" dt="2023-12-01T06:30:29.835" v="50" actId="478"/>
          <ac:graphicFrameMkLst>
            <pc:docMk/>
            <pc:sldMk cId="3499033430" sldId="1006"/>
            <ac:graphicFrameMk id="4" creationId="{F2DBFED4-5095-A2B3-ADCD-EFDAAE66C8BB}"/>
          </ac:graphicFrameMkLst>
        </pc:graphicFrameChg>
        <pc:picChg chg="mod">
          <ac:chgData name="Wei, Mingjun" userId="e3ca6078-c382-4c01-8d3e-4c824cf1cd7b" providerId="ADAL" clId="{13AA905A-21CC-4916-BEE9-096D4B01A504}" dt="2023-12-01T06:32:06.476" v="68" actId="1076"/>
          <ac:picMkLst>
            <pc:docMk/>
            <pc:sldMk cId="3499033430" sldId="1006"/>
            <ac:picMk id="5" creationId="{3B04B47B-C13D-80AD-9644-3DE2CB70D983}"/>
          </ac:picMkLst>
        </pc:picChg>
        <pc:picChg chg="mod">
          <ac:chgData name="Wei, Mingjun" userId="e3ca6078-c382-4c01-8d3e-4c824cf1cd7b" providerId="ADAL" clId="{13AA905A-21CC-4916-BEE9-096D4B01A504}" dt="2023-12-01T06:31:39.091" v="59" actId="1076"/>
          <ac:picMkLst>
            <pc:docMk/>
            <pc:sldMk cId="3499033430" sldId="1006"/>
            <ac:picMk id="6" creationId="{12FF70F0-9F65-B26F-0F3B-950E94EA2937}"/>
          </ac:picMkLst>
        </pc:picChg>
      </pc:sldChg>
      <pc:sldChg chg="addSp delSp modSp new mod">
        <pc:chgData name="Wei, Mingjun" userId="e3ca6078-c382-4c01-8d3e-4c824cf1cd7b" providerId="ADAL" clId="{13AA905A-21CC-4916-BEE9-096D4B01A504}" dt="2023-12-01T06:30:14.634" v="49" actId="1036"/>
        <pc:sldMkLst>
          <pc:docMk/>
          <pc:sldMk cId="1094906158" sldId="1007"/>
        </pc:sldMkLst>
        <pc:spChg chg="mod">
          <ac:chgData name="Wei, Mingjun" userId="e3ca6078-c382-4c01-8d3e-4c824cf1cd7b" providerId="ADAL" clId="{13AA905A-21CC-4916-BEE9-096D4B01A504}" dt="2023-12-01T06:29:51.208" v="27" actId="14100"/>
          <ac:spMkLst>
            <pc:docMk/>
            <pc:sldMk cId="1094906158" sldId="1007"/>
            <ac:spMk id="2" creationId="{CB51FC45-4857-E8F8-29D1-ACEF6DE73194}"/>
          </ac:spMkLst>
        </pc:spChg>
        <pc:spChg chg="del">
          <ac:chgData name="Wei, Mingjun" userId="e3ca6078-c382-4c01-8d3e-4c824cf1cd7b" providerId="ADAL" clId="{13AA905A-21CC-4916-BEE9-096D4B01A504}" dt="2023-12-01T06:30:01.083" v="31" actId="478"/>
          <ac:spMkLst>
            <pc:docMk/>
            <pc:sldMk cId="1094906158" sldId="1007"/>
            <ac:spMk id="3" creationId="{F625CAC0-5FE6-3CBC-3EBB-FD5CA2FFDB5A}"/>
          </ac:spMkLst>
        </pc:spChg>
        <pc:graphicFrameChg chg="add del mod">
          <ac:chgData name="Wei, Mingjun" userId="e3ca6078-c382-4c01-8d3e-4c824cf1cd7b" providerId="ADAL" clId="{13AA905A-21CC-4916-BEE9-096D4B01A504}" dt="2023-12-01T06:29:58.630" v="29"/>
          <ac:graphicFrameMkLst>
            <pc:docMk/>
            <pc:sldMk cId="1094906158" sldId="1007"/>
            <ac:graphicFrameMk id="4" creationId="{C35FF9CC-2F4E-BB0E-C9E5-BE4CCA9718C8}"/>
          </ac:graphicFrameMkLst>
        </pc:graphicFrameChg>
        <pc:graphicFrameChg chg="add del mod">
          <ac:chgData name="Wei, Mingjun" userId="e3ca6078-c382-4c01-8d3e-4c824cf1cd7b" providerId="ADAL" clId="{13AA905A-21CC-4916-BEE9-096D4B01A504}" dt="2023-12-01T06:29:58.630" v="29"/>
          <ac:graphicFrameMkLst>
            <pc:docMk/>
            <pc:sldMk cId="1094906158" sldId="1007"/>
            <ac:graphicFrameMk id="5" creationId="{057D637C-7CC4-82F2-457C-04B596251CAB}"/>
          </ac:graphicFrameMkLst>
        </pc:graphicFrameChg>
        <pc:graphicFrameChg chg="add mod">
          <ac:chgData name="Wei, Mingjun" userId="e3ca6078-c382-4c01-8d3e-4c824cf1cd7b" providerId="ADAL" clId="{13AA905A-21CC-4916-BEE9-096D4B01A504}" dt="2023-12-01T06:30:12.993" v="42" actId="1036"/>
          <ac:graphicFrameMkLst>
            <pc:docMk/>
            <pc:sldMk cId="1094906158" sldId="1007"/>
            <ac:graphicFrameMk id="6" creationId="{4F46804F-8A28-413F-5EB9-EDAAB86AF599}"/>
          </ac:graphicFrameMkLst>
        </pc:graphicFrameChg>
        <pc:graphicFrameChg chg="add mod">
          <ac:chgData name="Wei, Mingjun" userId="e3ca6078-c382-4c01-8d3e-4c824cf1cd7b" providerId="ADAL" clId="{13AA905A-21CC-4916-BEE9-096D4B01A504}" dt="2023-12-01T06:30:14.634" v="49" actId="1036"/>
          <ac:graphicFrameMkLst>
            <pc:docMk/>
            <pc:sldMk cId="1094906158" sldId="1007"/>
            <ac:graphicFrameMk id="7" creationId="{A9EF12ED-19A8-AE92-C3A1-B3F9D3A1BF2E}"/>
          </ac:graphicFrameMkLst>
        </pc:graphicFrameChg>
      </pc:sldChg>
      <pc:sldChg chg="addSp delSp modSp new del">
        <pc:chgData name="Wei, Mingjun" userId="e3ca6078-c382-4c01-8d3e-4c824cf1cd7b" providerId="ADAL" clId="{13AA905A-21CC-4916-BEE9-096D4B01A504}" dt="2023-12-01T07:10:53.887" v="127" actId="47"/>
        <pc:sldMkLst>
          <pc:docMk/>
          <pc:sldMk cId="2606471420" sldId="1008"/>
        </pc:sldMkLst>
        <pc:picChg chg="add del mod">
          <ac:chgData name="Wei, Mingjun" userId="e3ca6078-c382-4c01-8d3e-4c824cf1cd7b" providerId="ADAL" clId="{13AA905A-21CC-4916-BEE9-096D4B01A504}" dt="2023-12-01T07:07:11.038" v="90"/>
          <ac:picMkLst>
            <pc:docMk/>
            <pc:sldMk cId="2606471420" sldId="1008"/>
            <ac:picMk id="4" creationId="{F3DDBBE3-F6E5-6BB7-01BF-59238F2215AB}"/>
          </ac:picMkLst>
        </pc:picChg>
      </pc:sldChg>
      <pc:sldChg chg="add">
        <pc:chgData name="Wei, Mingjun" userId="e3ca6078-c382-4c01-8d3e-4c824cf1cd7b" providerId="ADAL" clId="{13AA905A-21CC-4916-BEE9-096D4B01A504}" dt="2023-12-01T07:07:19.576" v="91"/>
        <pc:sldMkLst>
          <pc:docMk/>
          <pc:sldMk cId="1123369832" sldId="1009"/>
        </pc:sldMkLst>
      </pc:sldChg>
      <pc:sldChg chg="add">
        <pc:chgData name="Wei, Mingjun" userId="e3ca6078-c382-4c01-8d3e-4c824cf1cd7b" providerId="ADAL" clId="{13AA905A-21CC-4916-BEE9-096D4B01A504}" dt="2023-12-01T07:07:19.576" v="91"/>
        <pc:sldMkLst>
          <pc:docMk/>
          <pc:sldMk cId="733768986" sldId="1010"/>
        </pc:sldMkLst>
      </pc:sldChg>
      <pc:sldChg chg="modSp add mod">
        <pc:chgData name="Wei, Mingjun" userId="e3ca6078-c382-4c01-8d3e-4c824cf1cd7b" providerId="ADAL" clId="{13AA905A-21CC-4916-BEE9-096D4B01A504}" dt="2023-12-01T07:08:25.224" v="100" actId="20577"/>
        <pc:sldMkLst>
          <pc:docMk/>
          <pc:sldMk cId="36732328" sldId="1015"/>
        </pc:sldMkLst>
        <pc:spChg chg="mod">
          <ac:chgData name="Wei, Mingjun" userId="e3ca6078-c382-4c01-8d3e-4c824cf1cd7b" providerId="ADAL" clId="{13AA905A-21CC-4916-BEE9-096D4B01A504}" dt="2023-12-01T07:08:25.224" v="100" actId="20577"/>
          <ac:spMkLst>
            <pc:docMk/>
            <pc:sldMk cId="36732328" sldId="1015"/>
            <ac:spMk id="5" creationId="{871D9493-890B-E759-EE85-9F2EA5FC4769}"/>
          </ac:spMkLst>
        </pc:spChg>
      </pc:sldChg>
      <pc:sldChg chg="modSp add mod">
        <pc:chgData name="Wei, Mingjun" userId="e3ca6078-c382-4c01-8d3e-4c824cf1cd7b" providerId="ADAL" clId="{13AA905A-21CC-4916-BEE9-096D4B01A504}" dt="2023-12-01T07:10:46.106" v="126" actId="20577"/>
        <pc:sldMkLst>
          <pc:docMk/>
          <pc:sldMk cId="1494753657" sldId="1016"/>
        </pc:sldMkLst>
        <pc:spChg chg="mod">
          <ac:chgData name="Wei, Mingjun" userId="e3ca6078-c382-4c01-8d3e-4c824cf1cd7b" providerId="ADAL" clId="{13AA905A-21CC-4916-BEE9-096D4B01A504}" dt="2023-12-01T07:10:38.390" v="118" actId="20577"/>
          <ac:spMkLst>
            <pc:docMk/>
            <pc:sldMk cId="1494753657" sldId="1016"/>
            <ac:spMk id="3" creationId="{BC9C812B-0FD0-3AFA-0790-9A52BBC6BEA9}"/>
          </ac:spMkLst>
        </pc:spChg>
        <pc:spChg chg="mod">
          <ac:chgData name="Wei, Mingjun" userId="e3ca6078-c382-4c01-8d3e-4c824cf1cd7b" providerId="ADAL" clId="{13AA905A-21CC-4916-BEE9-096D4B01A504}" dt="2023-12-01T07:10:46.106" v="126" actId="20577"/>
          <ac:spMkLst>
            <pc:docMk/>
            <pc:sldMk cId="1494753657" sldId="1016"/>
            <ac:spMk id="9" creationId="{B4AE3064-396D-D01F-EDD3-BE377887A531}"/>
          </ac:spMkLst>
        </pc:spChg>
      </pc:sldChg>
      <pc:sldChg chg="modSp add del mod">
        <pc:chgData name="Wei, Mingjun" userId="e3ca6078-c382-4c01-8d3e-4c824cf1cd7b" providerId="ADAL" clId="{13AA905A-21CC-4916-BEE9-096D4B01A504}" dt="2023-12-01T07:10:09.793" v="110" actId="47"/>
        <pc:sldMkLst>
          <pc:docMk/>
          <pc:sldMk cId="421386617" sldId="1017"/>
        </pc:sldMkLst>
        <pc:spChg chg="mod">
          <ac:chgData name="Wei, Mingjun" userId="e3ca6078-c382-4c01-8d3e-4c824cf1cd7b" providerId="ADAL" clId="{13AA905A-21CC-4916-BEE9-096D4B01A504}" dt="2023-12-01T07:09:50.073" v="105" actId="15"/>
          <ac:spMkLst>
            <pc:docMk/>
            <pc:sldMk cId="421386617" sldId="1017"/>
            <ac:spMk id="3" creationId="{4A16B039-7C8F-DBE8-4EE6-80BD6066D110}"/>
          </ac:spMkLst>
        </pc:spChg>
      </pc:sldChg>
      <pc:sldChg chg="modSp new mod ord">
        <pc:chgData name="Wei, Mingjun" userId="e3ca6078-c382-4c01-8d3e-4c824cf1cd7b" providerId="ADAL" clId="{13AA905A-21CC-4916-BEE9-096D4B01A504}" dt="2023-12-01T07:16:39.888" v="242"/>
        <pc:sldMkLst>
          <pc:docMk/>
          <pc:sldMk cId="1988395694" sldId="1017"/>
        </pc:sldMkLst>
        <pc:spChg chg="mod">
          <ac:chgData name="Wei, Mingjun" userId="e3ca6078-c382-4c01-8d3e-4c824cf1cd7b" providerId="ADAL" clId="{13AA905A-21CC-4916-BEE9-096D4B01A504}" dt="2023-12-01T07:11:10.962" v="137" actId="20577"/>
          <ac:spMkLst>
            <pc:docMk/>
            <pc:sldMk cId="1988395694" sldId="1017"/>
            <ac:spMk id="2" creationId="{5BEE2DFE-502E-011C-2E99-6C343FA44B47}"/>
          </ac:spMkLst>
        </pc:spChg>
        <pc:spChg chg="mod">
          <ac:chgData name="Wei, Mingjun" userId="e3ca6078-c382-4c01-8d3e-4c824cf1cd7b" providerId="ADAL" clId="{13AA905A-21CC-4916-BEE9-096D4B01A504}" dt="2023-12-01T07:11:40.227" v="239" actId="20577"/>
          <ac:spMkLst>
            <pc:docMk/>
            <pc:sldMk cId="1988395694" sldId="1017"/>
            <ac:spMk id="3" creationId="{878DD23D-87C6-D304-5496-B36F2D7DE1FF}"/>
          </ac:spMkLst>
        </pc:spChg>
      </pc:sldChg>
    </pc:docChg>
  </pc:docChgLst>
  <pc:docChgLst>
    <pc:chgData name="Wei, Mingjun" userId="e3ca6078-c382-4c01-8d3e-4c824cf1cd7b" providerId="ADAL" clId="{97C9BB4D-8100-43D4-95AE-BDC62C38D9DA}"/>
    <pc:docChg chg="undo custSel addSld modSld sldOrd">
      <pc:chgData name="Wei, Mingjun" userId="e3ca6078-c382-4c01-8d3e-4c824cf1cd7b" providerId="ADAL" clId="{97C9BB4D-8100-43D4-95AE-BDC62C38D9DA}" dt="2023-08-30T19:16:40.323" v="734" actId="20577"/>
      <pc:docMkLst>
        <pc:docMk/>
      </pc:docMkLst>
      <pc:sldChg chg="modSp mod">
        <pc:chgData name="Wei, Mingjun" userId="e3ca6078-c382-4c01-8d3e-4c824cf1cd7b" providerId="ADAL" clId="{97C9BB4D-8100-43D4-95AE-BDC62C38D9DA}" dt="2023-08-29T18:26:25.705" v="643" actId="14100"/>
        <pc:sldMkLst>
          <pc:docMk/>
          <pc:sldMk cId="2961439017" sldId="826"/>
        </pc:sldMkLst>
        <pc:spChg chg="mod">
          <ac:chgData name="Wei, Mingjun" userId="e3ca6078-c382-4c01-8d3e-4c824cf1cd7b" providerId="ADAL" clId="{97C9BB4D-8100-43D4-95AE-BDC62C38D9DA}" dt="2023-08-29T18:26:25.705" v="643" actId="14100"/>
          <ac:spMkLst>
            <pc:docMk/>
            <pc:sldMk cId="2961439017" sldId="826"/>
            <ac:spMk id="3" creationId="{F35C2616-4CFF-EE40-6977-9B1A74BC4867}"/>
          </ac:spMkLst>
        </pc:spChg>
      </pc:sldChg>
      <pc:sldChg chg="modSp mod">
        <pc:chgData name="Wei, Mingjun" userId="e3ca6078-c382-4c01-8d3e-4c824cf1cd7b" providerId="ADAL" clId="{97C9BB4D-8100-43D4-95AE-BDC62C38D9DA}" dt="2023-08-29T18:27:07.647" v="651" actId="400"/>
        <pc:sldMkLst>
          <pc:docMk/>
          <pc:sldMk cId="3972523272" sldId="827"/>
        </pc:sldMkLst>
        <pc:spChg chg="mod">
          <ac:chgData name="Wei, Mingjun" userId="e3ca6078-c382-4c01-8d3e-4c824cf1cd7b" providerId="ADAL" clId="{97C9BB4D-8100-43D4-95AE-BDC62C38D9DA}" dt="2023-08-29T18:27:07.647" v="651" actId="400"/>
          <ac:spMkLst>
            <pc:docMk/>
            <pc:sldMk cId="3972523272" sldId="827"/>
            <ac:spMk id="3" creationId="{F1F68D44-3491-5397-944D-8CCB5297E9B9}"/>
          </ac:spMkLst>
        </pc:spChg>
      </pc:sldChg>
      <pc:sldChg chg="modSp mod">
        <pc:chgData name="Wei, Mingjun" userId="e3ca6078-c382-4c01-8d3e-4c824cf1cd7b" providerId="ADAL" clId="{97C9BB4D-8100-43D4-95AE-BDC62C38D9DA}" dt="2023-08-29T18:23:25.540" v="421" actId="20577"/>
        <pc:sldMkLst>
          <pc:docMk/>
          <pc:sldMk cId="1179167068" sldId="831"/>
        </pc:sldMkLst>
        <pc:spChg chg="mod">
          <ac:chgData name="Wei, Mingjun" userId="e3ca6078-c382-4c01-8d3e-4c824cf1cd7b" providerId="ADAL" clId="{97C9BB4D-8100-43D4-95AE-BDC62C38D9DA}" dt="2023-08-29T18:23:25.540" v="421" actId="20577"/>
          <ac:spMkLst>
            <pc:docMk/>
            <pc:sldMk cId="1179167068" sldId="831"/>
            <ac:spMk id="3" creationId="{7FBB4018-292E-2994-675D-B0A3044BA650}"/>
          </ac:spMkLst>
        </pc:spChg>
      </pc:sldChg>
      <pc:sldChg chg="modSp mod ord">
        <pc:chgData name="Wei, Mingjun" userId="e3ca6078-c382-4c01-8d3e-4c824cf1cd7b" providerId="ADAL" clId="{97C9BB4D-8100-43D4-95AE-BDC62C38D9DA}" dt="2023-08-29T19:47:36.995" v="653"/>
        <pc:sldMkLst>
          <pc:docMk/>
          <pc:sldMk cId="2666654362" sldId="869"/>
        </pc:sldMkLst>
        <pc:graphicFrameChg chg="modGraphic">
          <ac:chgData name="Wei, Mingjun" userId="e3ca6078-c382-4c01-8d3e-4c824cf1cd7b" providerId="ADAL" clId="{97C9BB4D-8100-43D4-95AE-BDC62C38D9DA}" dt="2023-08-28T15:11:21.204" v="1" actId="14734"/>
          <ac:graphicFrameMkLst>
            <pc:docMk/>
            <pc:sldMk cId="2666654362" sldId="869"/>
            <ac:graphicFrameMk id="4" creationId="{47526CC3-5B39-9A8A-F224-F1530DA8D32F}"/>
          </ac:graphicFrameMkLst>
        </pc:graphicFrameChg>
      </pc:sldChg>
      <pc:sldChg chg="addSp delSp modSp new mod ord">
        <pc:chgData name="Wei, Mingjun" userId="e3ca6078-c382-4c01-8d3e-4c824cf1cd7b" providerId="ADAL" clId="{97C9BB4D-8100-43D4-95AE-BDC62C38D9DA}" dt="2023-08-30T19:16:40.323" v="734" actId="20577"/>
        <pc:sldMkLst>
          <pc:docMk/>
          <pc:sldMk cId="309339601" sldId="871"/>
        </pc:sldMkLst>
        <pc:spChg chg="mod">
          <ac:chgData name="Wei, Mingjun" userId="e3ca6078-c382-4c01-8d3e-4c824cf1cd7b" providerId="ADAL" clId="{97C9BB4D-8100-43D4-95AE-BDC62C38D9DA}" dt="2023-08-29T19:48:08.100" v="675" actId="20577"/>
          <ac:spMkLst>
            <pc:docMk/>
            <pc:sldMk cId="309339601" sldId="871"/>
            <ac:spMk id="2" creationId="{2DC730FB-4B67-F8BA-6380-34ACF25134AA}"/>
          </ac:spMkLst>
        </pc:spChg>
        <pc:spChg chg="del mod">
          <ac:chgData name="Wei, Mingjun" userId="e3ca6078-c382-4c01-8d3e-4c824cf1cd7b" providerId="ADAL" clId="{97C9BB4D-8100-43D4-95AE-BDC62C38D9DA}" dt="2023-08-28T15:11:25.726" v="6" actId="478"/>
          <ac:spMkLst>
            <pc:docMk/>
            <pc:sldMk cId="309339601" sldId="871"/>
            <ac:spMk id="3" creationId="{39B3A047-F06D-B469-DA3F-49F686C48612}"/>
          </ac:spMkLst>
        </pc:spChg>
        <pc:spChg chg="add mod">
          <ac:chgData name="Wei, Mingjun" userId="e3ca6078-c382-4c01-8d3e-4c824cf1cd7b" providerId="ADAL" clId="{97C9BB4D-8100-43D4-95AE-BDC62C38D9DA}" dt="2023-08-30T19:16:40.323" v="734" actId="20577"/>
          <ac:spMkLst>
            <pc:docMk/>
            <pc:sldMk cId="309339601" sldId="871"/>
            <ac:spMk id="3" creationId="{AAA61BAF-BE8C-BC45-15A0-1380E8115462}"/>
          </ac:spMkLst>
        </pc:spChg>
        <pc:graphicFrameChg chg="add del mod">
          <ac:chgData name="Wei, Mingjun" userId="e3ca6078-c382-4c01-8d3e-4c824cf1cd7b" providerId="ADAL" clId="{97C9BB4D-8100-43D4-95AE-BDC62C38D9DA}" dt="2023-08-28T15:26:12.702" v="27"/>
          <ac:graphicFrameMkLst>
            <pc:docMk/>
            <pc:sldMk cId="309339601" sldId="871"/>
            <ac:graphicFrameMk id="3" creationId="{2AC72328-3CE5-851E-D2A7-22E63DD7420B}"/>
          </ac:graphicFrameMkLst>
        </pc:graphicFrameChg>
        <pc:graphicFrameChg chg="add del mod modGraphic">
          <ac:chgData name="Wei, Mingjun" userId="e3ca6078-c382-4c01-8d3e-4c824cf1cd7b" providerId="ADAL" clId="{97C9BB4D-8100-43D4-95AE-BDC62C38D9DA}" dt="2023-08-28T15:25:44.111" v="15" actId="478"/>
          <ac:graphicFrameMkLst>
            <pc:docMk/>
            <pc:sldMk cId="309339601" sldId="871"/>
            <ac:graphicFrameMk id="4" creationId="{269AECBB-4FA5-860F-A2A3-94A88EFB825E}"/>
          </ac:graphicFrameMkLst>
        </pc:graphicFrameChg>
        <pc:graphicFrameChg chg="add mod">
          <ac:chgData name="Wei, Mingjun" userId="e3ca6078-c382-4c01-8d3e-4c824cf1cd7b" providerId="ADAL" clId="{97C9BB4D-8100-43D4-95AE-BDC62C38D9DA}" dt="2023-08-29T19:48:24.175" v="676"/>
          <ac:graphicFrameMkLst>
            <pc:docMk/>
            <pc:sldMk cId="309339601" sldId="871"/>
            <ac:graphicFrameMk id="5" creationId="{B9E22F92-78D8-CE94-1D4C-9329C36D13DC}"/>
          </ac:graphicFrameMkLst>
        </pc:graphicFrameChg>
      </pc:sldChg>
    </pc:docChg>
  </pc:docChgLst>
  <pc:docChgLst>
    <pc:chgData name="Wei, Mingjun" userId="e3ca6078-c382-4c01-8d3e-4c824cf1cd7b" providerId="ADAL" clId="{687F51BC-C1FA-4AA1-BB5C-8B018156348B}"/>
    <pc:docChg chg="undo custSel addSld delSld modSld">
      <pc:chgData name="Wei, Mingjun" userId="e3ca6078-c382-4c01-8d3e-4c824cf1cd7b" providerId="ADAL" clId="{687F51BC-C1FA-4AA1-BB5C-8B018156348B}" dt="2023-12-11T06:27:21.152" v="1211" actId="20577"/>
      <pc:docMkLst>
        <pc:docMk/>
      </pc:docMkLst>
      <pc:sldChg chg="del">
        <pc:chgData name="Wei, Mingjun" userId="e3ca6078-c382-4c01-8d3e-4c824cf1cd7b" providerId="ADAL" clId="{687F51BC-C1FA-4AA1-BB5C-8B018156348B}" dt="2023-12-11T06:09:28.959" v="15" actId="47"/>
        <pc:sldMkLst>
          <pc:docMk/>
          <pc:sldMk cId="3723697017" sldId="758"/>
        </pc:sldMkLst>
      </pc:sldChg>
      <pc:sldChg chg="modSp mod">
        <pc:chgData name="Wei, Mingjun" userId="e3ca6078-c382-4c01-8d3e-4c824cf1cd7b" providerId="ADAL" clId="{687F51BC-C1FA-4AA1-BB5C-8B018156348B}" dt="2023-12-11T06:21:13.942" v="907" actId="20577"/>
        <pc:sldMkLst>
          <pc:docMk/>
          <pc:sldMk cId="2008947440" sldId="823"/>
        </pc:sldMkLst>
        <pc:spChg chg="mod">
          <ac:chgData name="Wei, Mingjun" userId="e3ca6078-c382-4c01-8d3e-4c824cf1cd7b" providerId="ADAL" clId="{687F51BC-C1FA-4AA1-BB5C-8B018156348B}" dt="2023-12-11T06:21:13.942" v="907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687F51BC-C1FA-4AA1-BB5C-8B018156348B}" dt="2023-12-11T06:09:17.467" v="12" actId="47"/>
        <pc:sldMkLst>
          <pc:docMk/>
          <pc:sldMk cId="2518274171" sldId="997"/>
        </pc:sldMkLst>
      </pc:sldChg>
      <pc:sldChg chg="add del">
        <pc:chgData name="Wei, Mingjun" userId="e3ca6078-c382-4c01-8d3e-4c824cf1cd7b" providerId="ADAL" clId="{687F51BC-C1FA-4AA1-BB5C-8B018156348B}" dt="2023-12-11T06:20:09.398" v="895" actId="47"/>
        <pc:sldMkLst>
          <pc:docMk/>
          <pc:sldMk cId="3441122413" sldId="1004"/>
        </pc:sldMkLst>
      </pc:sldChg>
      <pc:sldChg chg="del">
        <pc:chgData name="Wei, Mingjun" userId="e3ca6078-c382-4c01-8d3e-4c824cf1cd7b" providerId="ADAL" clId="{687F51BC-C1FA-4AA1-BB5C-8B018156348B}" dt="2023-12-11T06:09:23.731" v="14" actId="47"/>
        <pc:sldMkLst>
          <pc:docMk/>
          <pc:sldMk cId="487029190" sldId="1005"/>
        </pc:sldMkLst>
      </pc:sldChg>
      <pc:sldChg chg="del">
        <pc:chgData name="Wei, Mingjun" userId="e3ca6078-c382-4c01-8d3e-4c824cf1cd7b" providerId="ADAL" clId="{687F51BC-C1FA-4AA1-BB5C-8B018156348B}" dt="2023-12-11T06:09:15.030" v="10" actId="47"/>
        <pc:sldMkLst>
          <pc:docMk/>
          <pc:sldMk cId="3499033430" sldId="1006"/>
        </pc:sldMkLst>
      </pc:sldChg>
      <pc:sldChg chg="del">
        <pc:chgData name="Wei, Mingjun" userId="e3ca6078-c382-4c01-8d3e-4c824cf1cd7b" providerId="ADAL" clId="{687F51BC-C1FA-4AA1-BB5C-8B018156348B}" dt="2023-12-11T06:09:16.289" v="11" actId="47"/>
        <pc:sldMkLst>
          <pc:docMk/>
          <pc:sldMk cId="1094906158" sldId="1007"/>
        </pc:sldMkLst>
      </pc:sldChg>
      <pc:sldChg chg="add del">
        <pc:chgData name="Wei, Mingjun" userId="e3ca6078-c382-4c01-8d3e-4c824cf1cd7b" providerId="ADAL" clId="{687F51BC-C1FA-4AA1-BB5C-8B018156348B}" dt="2023-12-11T06:20:10.038" v="896" actId="47"/>
        <pc:sldMkLst>
          <pc:docMk/>
          <pc:sldMk cId="1123369832" sldId="1009"/>
        </pc:sldMkLst>
      </pc:sldChg>
      <pc:sldChg chg="add del">
        <pc:chgData name="Wei, Mingjun" userId="e3ca6078-c382-4c01-8d3e-4c824cf1cd7b" providerId="ADAL" clId="{687F51BC-C1FA-4AA1-BB5C-8B018156348B}" dt="2023-12-11T06:20:10.723" v="897" actId="47"/>
        <pc:sldMkLst>
          <pc:docMk/>
          <pc:sldMk cId="733768986" sldId="1010"/>
        </pc:sldMkLst>
      </pc:sldChg>
      <pc:sldChg chg="add del">
        <pc:chgData name="Wei, Mingjun" userId="e3ca6078-c382-4c01-8d3e-4c824cf1cd7b" providerId="ADAL" clId="{687F51BC-C1FA-4AA1-BB5C-8B018156348B}" dt="2023-12-11T06:20:11.394" v="898" actId="47"/>
        <pc:sldMkLst>
          <pc:docMk/>
          <pc:sldMk cId="36732328" sldId="1015"/>
        </pc:sldMkLst>
      </pc:sldChg>
      <pc:sldChg chg="add del">
        <pc:chgData name="Wei, Mingjun" userId="e3ca6078-c382-4c01-8d3e-4c824cf1cd7b" providerId="ADAL" clId="{687F51BC-C1FA-4AA1-BB5C-8B018156348B}" dt="2023-12-11T06:20:12.197" v="899" actId="47"/>
        <pc:sldMkLst>
          <pc:docMk/>
          <pc:sldMk cId="1494753657" sldId="1016"/>
        </pc:sldMkLst>
      </pc:sldChg>
      <pc:sldChg chg="modSp mod">
        <pc:chgData name="Wei, Mingjun" userId="e3ca6078-c382-4c01-8d3e-4c824cf1cd7b" providerId="ADAL" clId="{687F51BC-C1FA-4AA1-BB5C-8B018156348B}" dt="2023-12-11T06:19:20.503" v="894" actId="20577"/>
        <pc:sldMkLst>
          <pc:docMk/>
          <pc:sldMk cId="1988395694" sldId="1017"/>
        </pc:sldMkLst>
        <pc:spChg chg="mod">
          <ac:chgData name="Wei, Mingjun" userId="e3ca6078-c382-4c01-8d3e-4c824cf1cd7b" providerId="ADAL" clId="{687F51BC-C1FA-4AA1-BB5C-8B018156348B}" dt="2023-12-11T06:09:34.447" v="26" actId="20577"/>
          <ac:spMkLst>
            <pc:docMk/>
            <pc:sldMk cId="1988395694" sldId="1017"/>
            <ac:spMk id="2" creationId="{5BEE2DFE-502E-011C-2E99-6C343FA44B47}"/>
          </ac:spMkLst>
        </pc:spChg>
        <pc:spChg chg="mod">
          <ac:chgData name="Wei, Mingjun" userId="e3ca6078-c382-4c01-8d3e-4c824cf1cd7b" providerId="ADAL" clId="{687F51BC-C1FA-4AA1-BB5C-8B018156348B}" dt="2023-12-11T06:19:20.503" v="894" actId="20577"/>
          <ac:spMkLst>
            <pc:docMk/>
            <pc:sldMk cId="1988395694" sldId="1017"/>
            <ac:spMk id="3" creationId="{878DD23D-87C6-D304-5496-B36F2D7DE1FF}"/>
          </ac:spMkLst>
        </pc:spChg>
      </pc:sldChg>
      <pc:sldChg chg="del">
        <pc:chgData name="Wei, Mingjun" userId="e3ca6078-c382-4c01-8d3e-4c824cf1cd7b" providerId="ADAL" clId="{687F51BC-C1FA-4AA1-BB5C-8B018156348B}" dt="2023-12-11T06:09:21.825" v="13" actId="47"/>
        <pc:sldMkLst>
          <pc:docMk/>
          <pc:sldMk cId="125107256" sldId="1018"/>
        </pc:sldMkLst>
      </pc:sldChg>
      <pc:sldChg chg="modSp new mod">
        <pc:chgData name="Wei, Mingjun" userId="e3ca6078-c382-4c01-8d3e-4c824cf1cd7b" providerId="ADAL" clId="{687F51BC-C1FA-4AA1-BB5C-8B018156348B}" dt="2023-12-11T06:27:21.152" v="1211" actId="20577"/>
        <pc:sldMkLst>
          <pc:docMk/>
          <pc:sldMk cId="331721251" sldId="1018"/>
        </pc:sldMkLst>
        <pc:spChg chg="mod">
          <ac:chgData name="Wei, Mingjun" userId="e3ca6078-c382-4c01-8d3e-4c824cf1cd7b" providerId="ADAL" clId="{687F51BC-C1FA-4AA1-BB5C-8B018156348B}" dt="2023-12-11T06:21:24.458" v="923" actId="20577"/>
          <ac:spMkLst>
            <pc:docMk/>
            <pc:sldMk cId="331721251" sldId="1018"/>
            <ac:spMk id="2" creationId="{307C27DD-3527-EC75-97D9-3343EF9FADF6}"/>
          </ac:spMkLst>
        </pc:spChg>
        <pc:spChg chg="mod">
          <ac:chgData name="Wei, Mingjun" userId="e3ca6078-c382-4c01-8d3e-4c824cf1cd7b" providerId="ADAL" clId="{687F51BC-C1FA-4AA1-BB5C-8B018156348B}" dt="2023-12-11T06:27:21.152" v="1211" actId="20577"/>
          <ac:spMkLst>
            <pc:docMk/>
            <pc:sldMk cId="331721251" sldId="1018"/>
            <ac:spMk id="3" creationId="{615FE8C3-1734-424A-4ED5-1C6453839538}"/>
          </ac:spMkLst>
        </pc:spChg>
      </pc:sldChg>
    </pc:docChg>
  </pc:docChgLst>
  <pc:docChgLst>
    <pc:chgData name="Wei, Mingjun" userId="e3ca6078-c382-4c01-8d3e-4c824cf1cd7b" providerId="ADAL" clId="{4707F705-7181-46DC-926A-C59CD5A25138}"/>
    <pc:docChg chg="undo custSel addSld delSld modSld">
      <pc:chgData name="Wei, Mingjun" userId="e3ca6078-c382-4c01-8d3e-4c824cf1cd7b" providerId="ADAL" clId="{4707F705-7181-46DC-926A-C59CD5A25138}" dt="2024-02-07T22:07:07.672" v="1066" actId="14100"/>
      <pc:docMkLst>
        <pc:docMk/>
      </pc:docMkLst>
      <pc:sldChg chg="modSp mod">
        <pc:chgData name="Wei, Mingjun" userId="e3ca6078-c382-4c01-8d3e-4c824cf1cd7b" providerId="ADAL" clId="{4707F705-7181-46DC-926A-C59CD5A25138}" dt="2024-02-01T18:02:40.652" v="216" actId="20577"/>
        <pc:sldMkLst>
          <pc:docMk/>
          <pc:sldMk cId="2008947440" sldId="823"/>
        </pc:sldMkLst>
        <pc:spChg chg="mod">
          <ac:chgData name="Wei, Mingjun" userId="e3ca6078-c382-4c01-8d3e-4c824cf1cd7b" providerId="ADAL" clId="{4707F705-7181-46DC-926A-C59CD5A25138}" dt="2024-02-01T18:02:40.652" v="216" actId="20577"/>
          <ac:spMkLst>
            <pc:docMk/>
            <pc:sldMk cId="2008947440" sldId="823"/>
            <ac:spMk id="4" creationId="{B4C97A9C-3412-4269-B78B-7055D0207829}"/>
          </ac:spMkLst>
        </pc:spChg>
        <pc:spChg chg="mod">
          <ac:chgData name="Wei, Mingjun" userId="e3ca6078-c382-4c01-8d3e-4c824cf1cd7b" providerId="ADAL" clId="{4707F705-7181-46DC-926A-C59CD5A25138}" dt="2024-02-01T17:48:16.085" v="5" actId="20577"/>
          <ac:spMkLst>
            <pc:docMk/>
            <pc:sldMk cId="2008947440" sldId="823"/>
            <ac:spMk id="7" creationId="{ACA4F305-59FA-4EF2-9C40-88E9A89F0225}"/>
          </ac:spMkLst>
        </pc:spChg>
      </pc:sldChg>
      <pc:sldChg chg="del">
        <pc:chgData name="Wei, Mingjun" userId="e3ca6078-c382-4c01-8d3e-4c824cf1cd7b" providerId="ADAL" clId="{4707F705-7181-46DC-926A-C59CD5A25138}" dt="2024-02-01T19:54:03.411" v="696" actId="47"/>
        <pc:sldMkLst>
          <pc:docMk/>
          <pc:sldMk cId="3331678260" sldId="1020"/>
        </pc:sldMkLst>
      </pc:sldChg>
      <pc:sldChg chg="del">
        <pc:chgData name="Wei, Mingjun" userId="e3ca6078-c382-4c01-8d3e-4c824cf1cd7b" providerId="ADAL" clId="{4707F705-7181-46DC-926A-C59CD5A25138}" dt="2024-02-01T19:54:04.511" v="697" actId="47"/>
        <pc:sldMkLst>
          <pc:docMk/>
          <pc:sldMk cId="1812249849" sldId="1021"/>
        </pc:sldMkLst>
      </pc:sldChg>
      <pc:sldChg chg="addSp delSp modSp mod">
        <pc:chgData name="Wei, Mingjun" userId="e3ca6078-c382-4c01-8d3e-4c824cf1cd7b" providerId="ADAL" clId="{4707F705-7181-46DC-926A-C59CD5A25138}" dt="2024-02-01T19:00:02.955" v="282" actId="208"/>
        <pc:sldMkLst>
          <pc:docMk/>
          <pc:sldMk cId="4168437299" sldId="1023"/>
        </pc:sldMkLst>
        <pc:spChg chg="add mod">
          <ac:chgData name="Wei, Mingjun" userId="e3ca6078-c382-4c01-8d3e-4c824cf1cd7b" providerId="ADAL" clId="{4707F705-7181-46DC-926A-C59CD5A25138}" dt="2024-02-01T18:01:54.318" v="202" actId="20577"/>
          <ac:spMkLst>
            <pc:docMk/>
            <pc:sldMk cId="4168437299" sldId="1023"/>
            <ac:spMk id="3" creationId="{977F90A0-5728-D320-4D49-B7DE7F2AF933}"/>
          </ac:spMkLst>
        </pc:spChg>
        <pc:spChg chg="add mod">
          <ac:chgData name="Wei, Mingjun" userId="e3ca6078-c382-4c01-8d3e-4c824cf1cd7b" providerId="ADAL" clId="{4707F705-7181-46DC-926A-C59CD5A25138}" dt="2024-02-01T19:00:02.955" v="282" actId="208"/>
          <ac:spMkLst>
            <pc:docMk/>
            <pc:sldMk cId="4168437299" sldId="1023"/>
            <ac:spMk id="7" creationId="{0DE66D9D-424A-7D0E-D0D7-339351FE7F30}"/>
          </ac:spMkLst>
        </pc:spChg>
        <pc:graphicFrameChg chg="add del mod">
          <ac:chgData name="Wei, Mingjun" userId="e3ca6078-c382-4c01-8d3e-4c824cf1cd7b" providerId="ADAL" clId="{4707F705-7181-46DC-926A-C59CD5A25138}" dt="2024-02-01T18:04:25.692" v="222"/>
          <ac:graphicFrameMkLst>
            <pc:docMk/>
            <pc:sldMk cId="4168437299" sldId="1023"/>
            <ac:graphicFrameMk id="4" creationId="{B36E0BAA-1682-5903-F4C7-D213BBDB17F4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8:15:59.800" v="233"/>
          <ac:graphicFrameMkLst>
            <pc:docMk/>
            <pc:sldMk cId="4168437299" sldId="1023"/>
            <ac:graphicFrameMk id="5" creationId="{97ACBA35-E1D6-25B5-B1C0-0E04B0A2FBFA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8:21:06.031" v="272"/>
          <ac:graphicFrameMkLst>
            <pc:docMk/>
            <pc:sldMk cId="4168437299" sldId="1023"/>
            <ac:graphicFrameMk id="6" creationId="{9331CFC2-613E-ADC3-3205-26B6358928CF}"/>
          </ac:graphicFrameMkLst>
        </pc:graphicFrameChg>
        <pc:graphicFrameChg chg="mod modGraphic">
          <ac:chgData name="Wei, Mingjun" userId="e3ca6078-c382-4c01-8d3e-4c824cf1cd7b" providerId="ADAL" clId="{4707F705-7181-46DC-926A-C59CD5A25138}" dt="2024-02-01T18:59:28.444" v="278" actId="113"/>
          <ac:graphicFrameMkLst>
            <pc:docMk/>
            <pc:sldMk cId="4168437299" sldId="1023"/>
            <ac:graphicFrameMk id="20" creationId="{09F8D0EB-2CE8-7498-A7BF-A96B759F0A91}"/>
          </ac:graphicFrameMkLst>
        </pc:graphicFrameChg>
      </pc:sldChg>
      <pc:sldChg chg="add del">
        <pc:chgData name="Wei, Mingjun" userId="e3ca6078-c382-4c01-8d3e-4c824cf1cd7b" providerId="ADAL" clId="{4707F705-7181-46DC-926A-C59CD5A25138}" dt="2024-02-01T18:28:20.921" v="275" actId="47"/>
        <pc:sldMkLst>
          <pc:docMk/>
          <pc:sldMk cId="202750124" sldId="1024"/>
        </pc:sldMkLst>
      </pc:sldChg>
      <pc:sldChg chg="add del">
        <pc:chgData name="Wei, Mingjun" userId="e3ca6078-c382-4c01-8d3e-4c824cf1cd7b" providerId="ADAL" clId="{4707F705-7181-46DC-926A-C59CD5A25138}" dt="2024-02-01T18:28:22.238" v="276" actId="47"/>
        <pc:sldMkLst>
          <pc:docMk/>
          <pc:sldMk cId="2557937456" sldId="1025"/>
        </pc:sldMkLst>
      </pc:sldChg>
      <pc:sldChg chg="del">
        <pc:chgData name="Wei, Mingjun" userId="e3ca6078-c382-4c01-8d3e-4c824cf1cd7b" providerId="ADAL" clId="{4707F705-7181-46DC-926A-C59CD5A25138}" dt="2024-02-01T18:28:22.642" v="277" actId="47"/>
        <pc:sldMkLst>
          <pc:docMk/>
          <pc:sldMk cId="190567809" sldId="1026"/>
        </pc:sldMkLst>
      </pc:sldChg>
      <pc:sldChg chg="del">
        <pc:chgData name="Wei, Mingjun" userId="e3ca6078-c382-4c01-8d3e-4c824cf1cd7b" providerId="ADAL" clId="{4707F705-7181-46DC-926A-C59CD5A25138}" dt="2024-02-01T19:54:05.045" v="698" actId="47"/>
        <pc:sldMkLst>
          <pc:docMk/>
          <pc:sldMk cId="1342997375" sldId="1032"/>
        </pc:sldMkLst>
      </pc:sldChg>
      <pc:sldChg chg="del">
        <pc:chgData name="Wei, Mingjun" userId="e3ca6078-c382-4c01-8d3e-4c824cf1cd7b" providerId="ADAL" clId="{4707F705-7181-46DC-926A-C59CD5A25138}" dt="2024-02-01T19:01:04.119" v="283" actId="47"/>
        <pc:sldMkLst>
          <pc:docMk/>
          <pc:sldMk cId="3028601260" sldId="1039"/>
        </pc:sldMkLst>
      </pc:sldChg>
      <pc:sldChg chg="del">
        <pc:chgData name="Wei, Mingjun" userId="e3ca6078-c382-4c01-8d3e-4c824cf1cd7b" providerId="ADAL" clId="{4707F705-7181-46DC-926A-C59CD5A25138}" dt="2024-02-01T19:01:05.213" v="284" actId="47"/>
        <pc:sldMkLst>
          <pc:docMk/>
          <pc:sldMk cId="3360875752" sldId="1041"/>
        </pc:sldMkLst>
      </pc:sldChg>
      <pc:sldChg chg="delSp modSp add mod">
        <pc:chgData name="Wei, Mingjun" userId="e3ca6078-c382-4c01-8d3e-4c824cf1cd7b" providerId="ADAL" clId="{4707F705-7181-46DC-926A-C59CD5A25138}" dt="2024-02-01T19:04:34.844" v="318" actId="20577"/>
        <pc:sldMkLst>
          <pc:docMk/>
          <pc:sldMk cId="1954198534" sldId="1047"/>
        </pc:sldMkLst>
        <pc:spChg chg="mod">
          <ac:chgData name="Wei, Mingjun" userId="e3ca6078-c382-4c01-8d3e-4c824cf1cd7b" providerId="ADAL" clId="{4707F705-7181-46DC-926A-C59CD5A25138}" dt="2024-02-01T19:04:34.844" v="318" actId="20577"/>
          <ac:spMkLst>
            <pc:docMk/>
            <pc:sldMk cId="1954198534" sldId="1047"/>
            <ac:spMk id="3" creationId="{2932E164-8206-8B82-B9D6-FC4E0F93559F}"/>
          </ac:spMkLst>
        </pc:spChg>
        <pc:picChg chg="del">
          <ac:chgData name="Wei, Mingjun" userId="e3ca6078-c382-4c01-8d3e-4c824cf1cd7b" providerId="ADAL" clId="{4707F705-7181-46DC-926A-C59CD5A25138}" dt="2024-02-01T19:02:23.692" v="289" actId="478"/>
          <ac:picMkLst>
            <pc:docMk/>
            <pc:sldMk cId="1954198534" sldId="1047"/>
            <ac:picMk id="6" creationId="{BF5B6653-5DF6-3059-3F60-3F97CF23EF0F}"/>
          </ac:picMkLst>
        </pc:picChg>
      </pc:sldChg>
      <pc:sldChg chg="modSp add mod">
        <pc:chgData name="Wei, Mingjun" userId="e3ca6078-c382-4c01-8d3e-4c824cf1cd7b" providerId="ADAL" clId="{4707F705-7181-46DC-926A-C59CD5A25138}" dt="2024-02-07T22:07:07.672" v="1066" actId="14100"/>
        <pc:sldMkLst>
          <pc:docMk/>
          <pc:sldMk cId="3028601260" sldId="1048"/>
        </pc:sldMkLst>
        <pc:spChg chg="mod">
          <ac:chgData name="Wei, Mingjun" userId="e3ca6078-c382-4c01-8d3e-4c824cf1cd7b" providerId="ADAL" clId="{4707F705-7181-46DC-926A-C59CD5A25138}" dt="2024-02-07T22:07:07.672" v="1066" actId="14100"/>
          <ac:spMkLst>
            <pc:docMk/>
            <pc:sldMk cId="3028601260" sldId="1048"/>
            <ac:spMk id="3" creationId="{A8453337-CB89-547C-7194-277B3B05465C}"/>
          </ac:spMkLst>
        </pc:spChg>
      </pc:sldChg>
      <pc:sldChg chg="modSp add mod">
        <pc:chgData name="Wei, Mingjun" userId="e3ca6078-c382-4c01-8d3e-4c824cf1cd7b" providerId="ADAL" clId="{4707F705-7181-46DC-926A-C59CD5A25138}" dt="2024-02-01T21:36:55.690" v="1065" actId="20577"/>
        <pc:sldMkLst>
          <pc:docMk/>
          <pc:sldMk cId="3360875752" sldId="1049"/>
        </pc:sldMkLst>
        <pc:spChg chg="mod">
          <ac:chgData name="Wei, Mingjun" userId="e3ca6078-c382-4c01-8d3e-4c824cf1cd7b" providerId="ADAL" clId="{4707F705-7181-46DC-926A-C59CD5A25138}" dt="2024-02-01T21:36:55.690" v="1065" actId="20577"/>
          <ac:spMkLst>
            <pc:docMk/>
            <pc:sldMk cId="3360875752" sldId="1049"/>
            <ac:spMk id="3" creationId="{68B1BC8C-5842-C083-150C-941CEB2AD613}"/>
          </ac:spMkLst>
        </pc:spChg>
      </pc:sldChg>
      <pc:sldChg chg="add">
        <pc:chgData name="Wei, Mingjun" userId="e3ca6078-c382-4c01-8d3e-4c824cf1cd7b" providerId="ADAL" clId="{4707F705-7181-46DC-926A-C59CD5A25138}" dt="2024-02-01T19:02:05.020" v="287"/>
        <pc:sldMkLst>
          <pc:docMk/>
          <pc:sldMk cId="1327002547" sldId="1050"/>
        </pc:sldMkLst>
      </pc:sldChg>
      <pc:sldChg chg="addSp delSp modSp add mod">
        <pc:chgData name="Wei, Mingjun" userId="e3ca6078-c382-4c01-8d3e-4c824cf1cd7b" providerId="ADAL" clId="{4707F705-7181-46DC-926A-C59CD5A25138}" dt="2024-02-01T19:54:31.991" v="700" actId="113"/>
        <pc:sldMkLst>
          <pc:docMk/>
          <pc:sldMk cId="1096805338" sldId="1051"/>
        </pc:sldMkLst>
        <pc:spChg chg="mod">
          <ac:chgData name="Wei, Mingjun" userId="e3ca6078-c382-4c01-8d3e-4c824cf1cd7b" providerId="ADAL" clId="{4707F705-7181-46DC-926A-C59CD5A25138}" dt="2024-02-01T19:54:31.991" v="700" actId="113"/>
          <ac:spMkLst>
            <pc:docMk/>
            <pc:sldMk cId="1096805338" sldId="1051"/>
            <ac:spMk id="3" creationId="{615FE8C3-1734-424A-4ED5-1C6453839538}"/>
          </ac:spMkLst>
        </pc:spChg>
        <pc:graphicFrameChg chg="add del mod">
          <ac:chgData name="Wei, Mingjun" userId="e3ca6078-c382-4c01-8d3e-4c824cf1cd7b" providerId="ADAL" clId="{4707F705-7181-46DC-926A-C59CD5A25138}" dt="2024-02-01T19:52:28.224" v="641"/>
          <ac:graphicFrameMkLst>
            <pc:docMk/>
            <pc:sldMk cId="1096805338" sldId="1051"/>
            <ac:graphicFrameMk id="4" creationId="{BC3631D9-8EB7-A705-D07A-DE3CA3BA56EA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9:52:53.083" v="663"/>
          <ac:graphicFrameMkLst>
            <pc:docMk/>
            <pc:sldMk cId="1096805338" sldId="1051"/>
            <ac:graphicFrameMk id="5" creationId="{6AA56053-47EA-050D-F6DC-572FD75ED962}"/>
          </ac:graphicFrameMkLst>
        </pc:graphicFrameChg>
        <pc:graphicFrameChg chg="add del mod">
          <ac:chgData name="Wei, Mingjun" userId="e3ca6078-c382-4c01-8d3e-4c824cf1cd7b" providerId="ADAL" clId="{4707F705-7181-46DC-926A-C59CD5A25138}" dt="2024-02-01T19:53:19.179" v="684"/>
          <ac:graphicFrameMkLst>
            <pc:docMk/>
            <pc:sldMk cId="1096805338" sldId="1051"/>
            <ac:graphicFrameMk id="6" creationId="{48EC2E0E-1D5F-A9BF-6874-5FDE3EA85ACA}"/>
          </ac:graphicFrameMkLst>
        </pc:graphicFrameChg>
      </pc:sldChg>
    </pc:docChg>
  </pc:docChgLst>
  <pc:docChgLst>
    <pc:chgData name="Wei, Mingjun" userId="e3ca6078-c382-4c01-8d3e-4c824cf1cd7b" providerId="ADAL" clId="{E68C3467-2260-43FC-BF0D-94C649253839}"/>
    <pc:docChg chg="undo custSel addSld delSld modSld">
      <pc:chgData name="Wei, Mingjun" userId="e3ca6078-c382-4c01-8d3e-4c824cf1cd7b" providerId="ADAL" clId="{E68C3467-2260-43FC-BF0D-94C649253839}" dt="2023-10-06T15:35:20.023" v="271" actId="1076"/>
      <pc:docMkLst>
        <pc:docMk/>
      </pc:docMkLst>
      <pc:sldChg chg="del">
        <pc:chgData name="Wei, Mingjun" userId="e3ca6078-c382-4c01-8d3e-4c824cf1cd7b" providerId="ADAL" clId="{E68C3467-2260-43FC-BF0D-94C649253839}" dt="2023-10-06T15:22:50.071" v="62" actId="47"/>
        <pc:sldMkLst>
          <pc:docMk/>
          <pc:sldMk cId="3592461533" sldId="829"/>
        </pc:sldMkLst>
      </pc:sldChg>
      <pc:sldChg chg="modSp mod">
        <pc:chgData name="Wei, Mingjun" userId="e3ca6078-c382-4c01-8d3e-4c824cf1cd7b" providerId="ADAL" clId="{E68C3467-2260-43FC-BF0D-94C649253839}" dt="2023-10-06T15:33:15.486" v="204" actId="113"/>
        <pc:sldMkLst>
          <pc:docMk/>
          <pc:sldMk cId="147695727" sldId="995"/>
        </pc:sldMkLst>
        <pc:spChg chg="mod">
          <ac:chgData name="Wei, Mingjun" userId="e3ca6078-c382-4c01-8d3e-4c824cf1cd7b" providerId="ADAL" clId="{E68C3467-2260-43FC-BF0D-94C649253839}" dt="2023-10-06T15:33:15.486" v="204" actId="113"/>
          <ac:spMkLst>
            <pc:docMk/>
            <pc:sldMk cId="147695727" sldId="995"/>
            <ac:spMk id="10" creationId="{73624EC0-1F77-ED20-6A50-3BECB5E948EE}"/>
          </ac:spMkLst>
        </pc:spChg>
      </pc:sldChg>
      <pc:sldChg chg="del">
        <pc:chgData name="Wei, Mingjun" userId="e3ca6078-c382-4c01-8d3e-4c824cf1cd7b" providerId="ADAL" clId="{E68C3467-2260-43FC-BF0D-94C649253839}" dt="2023-10-06T15:22:53.862" v="63" actId="47"/>
        <pc:sldMkLst>
          <pc:docMk/>
          <pc:sldMk cId="3455986117" sldId="996"/>
        </pc:sldMkLst>
      </pc:sldChg>
      <pc:sldChg chg="addSp delSp modSp new mod">
        <pc:chgData name="Wei, Mingjun" userId="e3ca6078-c382-4c01-8d3e-4c824cf1cd7b" providerId="ADAL" clId="{E68C3467-2260-43FC-BF0D-94C649253839}" dt="2023-10-06T15:33:10.049" v="203" actId="113"/>
        <pc:sldMkLst>
          <pc:docMk/>
          <pc:sldMk cId="3488530848" sldId="998"/>
        </pc:sldMkLst>
        <pc:spChg chg="mod">
          <ac:chgData name="Wei, Mingjun" userId="e3ca6078-c382-4c01-8d3e-4c824cf1cd7b" providerId="ADAL" clId="{E68C3467-2260-43FC-BF0D-94C649253839}" dt="2023-10-06T15:05:32.899" v="52" actId="14100"/>
          <ac:spMkLst>
            <pc:docMk/>
            <pc:sldMk cId="3488530848" sldId="998"/>
            <ac:spMk id="2" creationId="{E4FF4C2C-702A-20B6-70E5-B9E21F9964C4}"/>
          </ac:spMkLst>
        </pc:spChg>
        <pc:spChg chg="del">
          <ac:chgData name="Wei, Mingjun" userId="e3ca6078-c382-4c01-8d3e-4c824cf1cd7b" providerId="ADAL" clId="{E68C3467-2260-43FC-BF0D-94C649253839}" dt="2023-10-06T15:05:34.733" v="53" actId="478"/>
          <ac:spMkLst>
            <pc:docMk/>
            <pc:sldMk cId="3488530848" sldId="998"/>
            <ac:spMk id="3" creationId="{10B1DA1C-A5BE-1571-547B-CBB49F320016}"/>
          </ac:spMkLst>
        </pc:spChg>
        <pc:spChg chg="add mod">
          <ac:chgData name="Wei, Mingjun" userId="e3ca6078-c382-4c01-8d3e-4c824cf1cd7b" providerId="ADAL" clId="{E68C3467-2260-43FC-BF0D-94C649253839}" dt="2023-10-06T15:33:10.049" v="203" actId="113"/>
          <ac:spMkLst>
            <pc:docMk/>
            <pc:sldMk cId="3488530848" sldId="998"/>
            <ac:spMk id="8" creationId="{E107A752-F144-A22E-A600-E414133A1DDE}"/>
          </ac:spMkLst>
        </pc:spChg>
        <pc:picChg chg="add mod">
          <ac:chgData name="Wei, Mingjun" userId="e3ca6078-c382-4c01-8d3e-4c824cf1cd7b" providerId="ADAL" clId="{E68C3467-2260-43FC-BF0D-94C649253839}" dt="2023-10-06T15:31:41.378" v="163" actId="1076"/>
          <ac:picMkLst>
            <pc:docMk/>
            <pc:sldMk cId="3488530848" sldId="998"/>
            <ac:picMk id="5" creationId="{068ED17E-6EC2-27D1-111A-F4C7A643FDC4}"/>
          </ac:picMkLst>
        </pc:picChg>
        <pc:picChg chg="add mod">
          <ac:chgData name="Wei, Mingjun" userId="e3ca6078-c382-4c01-8d3e-4c824cf1cd7b" providerId="ADAL" clId="{E68C3467-2260-43FC-BF0D-94C649253839}" dt="2023-10-06T15:31:42.361" v="164" actId="1076"/>
          <ac:picMkLst>
            <pc:docMk/>
            <pc:sldMk cId="3488530848" sldId="998"/>
            <ac:picMk id="7" creationId="{93FEFCE7-5F87-437D-107F-8B4B992CFFE3}"/>
          </ac:picMkLst>
        </pc:picChg>
      </pc:sldChg>
      <pc:sldChg chg="addSp delSp modSp new mod">
        <pc:chgData name="Wei, Mingjun" userId="e3ca6078-c382-4c01-8d3e-4c824cf1cd7b" providerId="ADAL" clId="{E68C3467-2260-43FC-BF0D-94C649253839}" dt="2023-10-06T15:29:27.202" v="79" actId="1076"/>
        <pc:sldMkLst>
          <pc:docMk/>
          <pc:sldMk cId="678565081" sldId="999"/>
        </pc:sldMkLst>
        <pc:spChg chg="mod">
          <ac:chgData name="Wei, Mingjun" userId="e3ca6078-c382-4c01-8d3e-4c824cf1cd7b" providerId="ADAL" clId="{E68C3467-2260-43FC-BF0D-94C649253839}" dt="2023-10-06T15:27:01.047" v="70" actId="14100"/>
          <ac:spMkLst>
            <pc:docMk/>
            <pc:sldMk cId="678565081" sldId="999"/>
            <ac:spMk id="2" creationId="{A503E6D7-F869-15A8-E4EB-40AA480D66DE}"/>
          </ac:spMkLst>
        </pc:spChg>
        <pc:spChg chg="del">
          <ac:chgData name="Wei, Mingjun" userId="e3ca6078-c382-4c01-8d3e-4c824cf1cd7b" providerId="ADAL" clId="{E68C3467-2260-43FC-BF0D-94C649253839}" dt="2023-10-06T15:26:44.682" v="65" actId="478"/>
          <ac:spMkLst>
            <pc:docMk/>
            <pc:sldMk cId="678565081" sldId="999"/>
            <ac:spMk id="3" creationId="{E796E6C6-F1D5-9C47-6C5B-77334DC09E01}"/>
          </ac:spMkLst>
        </pc:spChg>
        <pc:picChg chg="add del">
          <ac:chgData name="Wei, Mingjun" userId="e3ca6078-c382-4c01-8d3e-4c824cf1cd7b" providerId="ADAL" clId="{E68C3467-2260-43FC-BF0D-94C649253839}" dt="2023-10-06T15:26:45.911" v="67" actId="22"/>
          <ac:picMkLst>
            <pc:docMk/>
            <pc:sldMk cId="678565081" sldId="999"/>
            <ac:picMk id="5" creationId="{69D33FD3-E3FD-872C-7881-C29003C32D0F}"/>
          </ac:picMkLst>
        </pc:picChg>
        <pc:picChg chg="add mod">
          <ac:chgData name="Wei, Mingjun" userId="e3ca6078-c382-4c01-8d3e-4c824cf1cd7b" providerId="ADAL" clId="{E68C3467-2260-43FC-BF0D-94C649253839}" dt="2023-10-06T15:26:49.832" v="68"/>
          <ac:picMkLst>
            <pc:docMk/>
            <pc:sldMk cId="678565081" sldId="999"/>
            <ac:picMk id="6" creationId="{1B7BCD40-EE54-4239-5C59-C3B1C3704A18}"/>
          </ac:picMkLst>
        </pc:picChg>
        <pc:picChg chg="add mod">
          <ac:chgData name="Wei, Mingjun" userId="e3ca6078-c382-4c01-8d3e-4c824cf1cd7b" providerId="ADAL" clId="{E68C3467-2260-43FC-BF0D-94C649253839}" dt="2023-10-06T15:26:49.832" v="68"/>
          <ac:picMkLst>
            <pc:docMk/>
            <pc:sldMk cId="678565081" sldId="999"/>
            <ac:picMk id="7" creationId="{352E84D1-AA5C-1665-E1AD-05595EAA93C8}"/>
          </ac:picMkLst>
        </pc:picChg>
        <pc:picChg chg="add mod">
          <ac:chgData name="Wei, Mingjun" userId="e3ca6078-c382-4c01-8d3e-4c824cf1cd7b" providerId="ADAL" clId="{E68C3467-2260-43FC-BF0D-94C649253839}" dt="2023-10-06T15:26:49.832" v="68"/>
          <ac:picMkLst>
            <pc:docMk/>
            <pc:sldMk cId="678565081" sldId="999"/>
            <ac:picMk id="8" creationId="{E6BB36A8-DBAA-E041-3F0A-A87ACABE4E9C}"/>
          </ac:picMkLst>
        </pc:picChg>
        <pc:picChg chg="add mod">
          <ac:chgData name="Wei, Mingjun" userId="e3ca6078-c382-4c01-8d3e-4c824cf1cd7b" providerId="ADAL" clId="{E68C3467-2260-43FC-BF0D-94C649253839}" dt="2023-10-06T15:28:30.580" v="73" actId="1076"/>
          <ac:picMkLst>
            <pc:docMk/>
            <pc:sldMk cId="678565081" sldId="999"/>
            <ac:picMk id="10" creationId="{3AA5DF3B-FDC9-F58E-694A-47613E0A3EB2}"/>
          </ac:picMkLst>
        </pc:picChg>
        <pc:picChg chg="add mod">
          <ac:chgData name="Wei, Mingjun" userId="e3ca6078-c382-4c01-8d3e-4c824cf1cd7b" providerId="ADAL" clId="{E68C3467-2260-43FC-BF0D-94C649253839}" dt="2023-10-06T15:28:59.234" v="76" actId="1076"/>
          <ac:picMkLst>
            <pc:docMk/>
            <pc:sldMk cId="678565081" sldId="999"/>
            <ac:picMk id="12" creationId="{96A96198-0584-B92C-DF8E-DE24F95BD95B}"/>
          </ac:picMkLst>
        </pc:picChg>
        <pc:picChg chg="add mod">
          <ac:chgData name="Wei, Mingjun" userId="e3ca6078-c382-4c01-8d3e-4c824cf1cd7b" providerId="ADAL" clId="{E68C3467-2260-43FC-BF0D-94C649253839}" dt="2023-10-06T15:29:27.202" v="79" actId="1076"/>
          <ac:picMkLst>
            <pc:docMk/>
            <pc:sldMk cId="678565081" sldId="999"/>
            <ac:picMk id="14" creationId="{902D34ED-7F4F-D5E5-43AC-D0A2CD433387}"/>
          </ac:picMkLst>
        </pc:picChg>
      </pc:sldChg>
      <pc:sldChg chg="addSp delSp modSp new mod">
        <pc:chgData name="Wei, Mingjun" userId="e3ca6078-c382-4c01-8d3e-4c824cf1cd7b" providerId="ADAL" clId="{E68C3467-2260-43FC-BF0D-94C649253839}" dt="2023-10-06T15:34:19.240" v="241" actId="20577"/>
        <pc:sldMkLst>
          <pc:docMk/>
          <pc:sldMk cId="2901492031" sldId="1000"/>
        </pc:sldMkLst>
        <pc:spChg chg="mod">
          <ac:chgData name="Wei, Mingjun" userId="e3ca6078-c382-4c01-8d3e-4c824cf1cd7b" providerId="ADAL" clId="{E68C3467-2260-43FC-BF0D-94C649253839}" dt="2023-10-06T15:34:19.240" v="241" actId="20577"/>
          <ac:spMkLst>
            <pc:docMk/>
            <pc:sldMk cId="2901492031" sldId="1000"/>
            <ac:spMk id="2" creationId="{80DBEE4A-5178-247A-821B-FCBAEB35306F}"/>
          </ac:spMkLst>
        </pc:spChg>
        <pc:spChg chg="del">
          <ac:chgData name="Wei, Mingjun" userId="e3ca6078-c382-4c01-8d3e-4c824cf1cd7b" providerId="ADAL" clId="{E68C3467-2260-43FC-BF0D-94C649253839}" dt="2023-10-06T15:29:38.562" v="81" actId="478"/>
          <ac:spMkLst>
            <pc:docMk/>
            <pc:sldMk cId="2901492031" sldId="1000"/>
            <ac:spMk id="3" creationId="{4FA60C66-B07E-2D77-730E-DDC80C3E5A4F}"/>
          </ac:spMkLst>
        </pc:spChg>
        <pc:spChg chg="add mod">
          <ac:chgData name="Wei, Mingjun" userId="e3ca6078-c382-4c01-8d3e-4c824cf1cd7b" providerId="ADAL" clId="{E68C3467-2260-43FC-BF0D-94C649253839}" dt="2023-10-06T15:31:15.509" v="161" actId="1076"/>
          <ac:spMkLst>
            <pc:docMk/>
            <pc:sldMk cId="2901492031" sldId="1000"/>
            <ac:spMk id="6" creationId="{06816CBD-30BE-B876-1825-A66035E7E91A}"/>
          </ac:spMkLst>
        </pc:spChg>
        <pc:spChg chg="add mod">
          <ac:chgData name="Wei, Mingjun" userId="e3ca6078-c382-4c01-8d3e-4c824cf1cd7b" providerId="ADAL" clId="{E68C3467-2260-43FC-BF0D-94C649253839}" dt="2023-10-06T15:31:12.970" v="160" actId="20577"/>
          <ac:spMkLst>
            <pc:docMk/>
            <pc:sldMk cId="2901492031" sldId="1000"/>
            <ac:spMk id="7" creationId="{18655D7D-4C98-9E32-9B01-EE006E77F699}"/>
          </ac:spMkLst>
        </pc:spChg>
        <pc:picChg chg="add mod">
          <ac:chgData name="Wei, Mingjun" userId="e3ca6078-c382-4c01-8d3e-4c824cf1cd7b" providerId="ADAL" clId="{E68C3467-2260-43FC-BF0D-94C649253839}" dt="2023-10-06T15:30:16.106" v="93" actId="1076"/>
          <ac:picMkLst>
            <pc:docMk/>
            <pc:sldMk cId="2901492031" sldId="1000"/>
            <ac:picMk id="4" creationId="{2A34B5FB-70F0-9D16-C102-AECF5AF53D86}"/>
          </ac:picMkLst>
        </pc:picChg>
        <pc:picChg chg="add mod">
          <ac:chgData name="Wei, Mingjun" userId="e3ca6078-c382-4c01-8d3e-4c824cf1cd7b" providerId="ADAL" clId="{E68C3467-2260-43FC-BF0D-94C649253839}" dt="2023-10-06T15:30:17.441" v="94" actId="1076"/>
          <ac:picMkLst>
            <pc:docMk/>
            <pc:sldMk cId="2901492031" sldId="1000"/>
            <ac:picMk id="5" creationId="{5D6018FF-B5A5-2F40-0426-A8487633978B}"/>
          </ac:picMkLst>
        </pc:picChg>
      </pc:sldChg>
      <pc:sldChg chg="addSp delSp modSp new mod">
        <pc:chgData name="Wei, Mingjun" userId="e3ca6078-c382-4c01-8d3e-4c824cf1cd7b" providerId="ADAL" clId="{E68C3467-2260-43FC-BF0D-94C649253839}" dt="2023-10-06T15:35:20.023" v="271" actId="1076"/>
        <pc:sldMkLst>
          <pc:docMk/>
          <pc:sldMk cId="527634402" sldId="1001"/>
        </pc:sldMkLst>
        <pc:spChg chg="mod">
          <ac:chgData name="Wei, Mingjun" userId="e3ca6078-c382-4c01-8d3e-4c824cf1cd7b" providerId="ADAL" clId="{E68C3467-2260-43FC-BF0D-94C649253839}" dt="2023-10-06T15:34:54.965" v="264" actId="20577"/>
          <ac:spMkLst>
            <pc:docMk/>
            <pc:sldMk cId="527634402" sldId="1001"/>
            <ac:spMk id="2" creationId="{60786047-8526-C6A4-0378-3D19F6C43EAC}"/>
          </ac:spMkLst>
        </pc:spChg>
        <pc:spChg chg="del">
          <ac:chgData name="Wei, Mingjun" userId="e3ca6078-c382-4c01-8d3e-4c824cf1cd7b" providerId="ADAL" clId="{E68C3467-2260-43FC-BF0D-94C649253839}" dt="2023-10-06T15:34:57.675" v="265" actId="478"/>
          <ac:spMkLst>
            <pc:docMk/>
            <pc:sldMk cId="527634402" sldId="1001"/>
            <ac:spMk id="3" creationId="{57A1A623-22B5-7D67-3DAA-F2F6FB1B0EFE}"/>
          </ac:spMkLst>
        </pc:spChg>
        <pc:spChg chg="add mod">
          <ac:chgData name="Wei, Mingjun" userId="e3ca6078-c382-4c01-8d3e-4c824cf1cd7b" providerId="ADAL" clId="{E68C3467-2260-43FC-BF0D-94C649253839}" dt="2023-10-06T15:35:20.023" v="271" actId="1076"/>
          <ac:spMkLst>
            <pc:docMk/>
            <pc:sldMk cId="527634402" sldId="1001"/>
            <ac:spMk id="6" creationId="{4C5767F0-5EBF-6646-8A88-8AB2BBFD3E41}"/>
          </ac:spMkLst>
        </pc:spChg>
        <pc:spChg chg="add mod">
          <ac:chgData name="Wei, Mingjun" userId="e3ca6078-c382-4c01-8d3e-4c824cf1cd7b" providerId="ADAL" clId="{E68C3467-2260-43FC-BF0D-94C649253839}" dt="2023-10-06T15:35:20.023" v="271" actId="1076"/>
          <ac:spMkLst>
            <pc:docMk/>
            <pc:sldMk cId="527634402" sldId="1001"/>
            <ac:spMk id="7" creationId="{574C5F81-3FB9-A4A4-AE53-40D7B0FA4620}"/>
          </ac:spMkLst>
        </pc:spChg>
        <pc:picChg chg="add mod">
          <ac:chgData name="Wei, Mingjun" userId="e3ca6078-c382-4c01-8d3e-4c824cf1cd7b" providerId="ADAL" clId="{E68C3467-2260-43FC-BF0D-94C649253839}" dt="2023-10-06T15:35:06.122" v="267" actId="1076"/>
          <ac:picMkLst>
            <pc:docMk/>
            <pc:sldMk cId="527634402" sldId="1001"/>
            <ac:picMk id="4" creationId="{4F8FC078-A6A2-08CD-7FF2-71013587F9A6}"/>
          </ac:picMkLst>
        </pc:picChg>
        <pc:picChg chg="add mod">
          <ac:chgData name="Wei, Mingjun" userId="e3ca6078-c382-4c01-8d3e-4c824cf1cd7b" providerId="ADAL" clId="{E68C3467-2260-43FC-BF0D-94C649253839}" dt="2023-10-06T15:35:12.167" v="269" actId="1076"/>
          <ac:picMkLst>
            <pc:docMk/>
            <pc:sldMk cId="527634402" sldId="1001"/>
            <ac:picMk id="5" creationId="{6E8AE91C-B879-887E-69F6-BDA2F9E443CE}"/>
          </ac:picMkLst>
        </pc:picChg>
      </pc:sldChg>
    </pc:docChg>
  </pc:docChgLst>
  <pc:docChgLst>
    <pc:chgData name="Wei, Mingjun" userId="e3ca6078-c382-4c01-8d3e-4c824cf1cd7b" providerId="ADAL" clId="{3DCEA068-C4A0-4D0A-B468-B500CDEB429D}"/>
    <pc:docChg chg="undo redo custSel addSld delSld modSld sldOrd">
      <pc:chgData name="Wei, Mingjun" userId="e3ca6078-c382-4c01-8d3e-4c824cf1cd7b" providerId="ADAL" clId="{3DCEA068-C4A0-4D0A-B468-B500CDEB429D}" dt="2024-04-12T21:42:35.385" v="1270" actId="20577"/>
      <pc:docMkLst>
        <pc:docMk/>
      </pc:docMkLst>
      <pc:sldChg chg="modSp mod">
        <pc:chgData name="Wei, Mingjun" userId="e3ca6078-c382-4c01-8d3e-4c824cf1cd7b" providerId="ADAL" clId="{3DCEA068-C4A0-4D0A-B468-B500CDEB429D}" dt="2024-04-10T21:49:58.811" v="537" actId="20577"/>
        <pc:sldMkLst>
          <pc:docMk/>
          <pc:sldMk cId="2008947440" sldId="823"/>
        </pc:sldMkLst>
        <pc:spChg chg="mod">
          <ac:chgData name="Wei, Mingjun" userId="e3ca6078-c382-4c01-8d3e-4c824cf1cd7b" providerId="ADAL" clId="{3DCEA068-C4A0-4D0A-B468-B500CDEB429D}" dt="2024-04-10T21:49:58.811" v="537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addSp delSp modSp add del mod">
        <pc:chgData name="Wei, Mingjun" userId="e3ca6078-c382-4c01-8d3e-4c824cf1cd7b" providerId="ADAL" clId="{3DCEA068-C4A0-4D0A-B468-B500CDEB429D}" dt="2024-04-10T20:27:55.619" v="385" actId="47"/>
        <pc:sldMkLst>
          <pc:docMk/>
          <pc:sldMk cId="2545084435" sldId="1084"/>
        </pc:sldMkLst>
        <pc:spChg chg="mod">
          <ac:chgData name="Wei, Mingjun" userId="e3ca6078-c382-4c01-8d3e-4c824cf1cd7b" providerId="ADAL" clId="{3DCEA068-C4A0-4D0A-B468-B500CDEB429D}" dt="2024-04-10T18:48:17.247" v="327" actId="20577"/>
          <ac:spMkLst>
            <pc:docMk/>
            <pc:sldMk cId="2545084435" sldId="1084"/>
            <ac:spMk id="2" creationId="{250BC6A5-5C3E-0454-FDD7-98EADFEC5111}"/>
          </ac:spMkLst>
        </pc:spChg>
        <pc:spChg chg="add del mod">
          <ac:chgData name="Wei, Mingjun" userId="e3ca6078-c382-4c01-8d3e-4c824cf1cd7b" providerId="ADAL" clId="{3DCEA068-C4A0-4D0A-B468-B500CDEB429D}" dt="2024-04-10T18:47:59.272" v="291" actId="21"/>
          <ac:spMkLst>
            <pc:docMk/>
            <pc:sldMk cId="2545084435" sldId="1084"/>
            <ac:spMk id="4" creationId="{39D806E7-D62B-30AD-7A0D-EEFAB274029A}"/>
          </ac:spMkLst>
        </pc:spChg>
        <pc:spChg chg="add del mod">
          <ac:chgData name="Wei, Mingjun" userId="e3ca6078-c382-4c01-8d3e-4c824cf1cd7b" providerId="ADAL" clId="{3DCEA068-C4A0-4D0A-B468-B500CDEB429D}" dt="2024-04-10T20:26:05.793" v="382" actId="1076"/>
          <ac:spMkLst>
            <pc:docMk/>
            <pc:sldMk cId="2545084435" sldId="1084"/>
            <ac:spMk id="11" creationId="{6D35B88F-C62F-2909-4C7D-B58A4EEBFEFC}"/>
          </ac:spMkLst>
        </pc:spChg>
        <pc:spChg chg="add del mod">
          <ac:chgData name="Wei, Mingjun" userId="e3ca6078-c382-4c01-8d3e-4c824cf1cd7b" providerId="ADAL" clId="{3DCEA068-C4A0-4D0A-B468-B500CDEB429D}" dt="2024-04-10T18:49:37.244" v="342" actId="478"/>
          <ac:spMkLst>
            <pc:docMk/>
            <pc:sldMk cId="2545084435" sldId="1084"/>
            <ac:spMk id="12" creationId="{357029F4-0D3B-3031-D996-60FD07AAAE4E}"/>
          </ac:spMkLst>
        </pc:spChg>
        <pc:spChg chg="add mod">
          <ac:chgData name="Wei, Mingjun" userId="e3ca6078-c382-4c01-8d3e-4c824cf1cd7b" providerId="ADAL" clId="{3DCEA068-C4A0-4D0A-B468-B500CDEB429D}" dt="2024-04-10T20:26:05.793" v="382" actId="1076"/>
          <ac:spMkLst>
            <pc:docMk/>
            <pc:sldMk cId="2545084435" sldId="1084"/>
            <ac:spMk id="17" creationId="{758EF217-2510-3BCD-7342-2E29547EB092}"/>
          </ac:spMkLst>
        </pc:spChg>
        <pc:spChg chg="add del mod">
          <ac:chgData name="Wei, Mingjun" userId="e3ca6078-c382-4c01-8d3e-4c824cf1cd7b" providerId="ADAL" clId="{3DCEA068-C4A0-4D0A-B468-B500CDEB429D}" dt="2024-04-10T20:26:02.858" v="380" actId="22"/>
          <ac:spMkLst>
            <pc:docMk/>
            <pc:sldMk cId="2545084435" sldId="1084"/>
            <ac:spMk id="19" creationId="{6F036897-91A1-2CCC-A562-9FCC75196E87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0" creationId="{06A7E78D-CB71-3811-B44F-DF0FA205B2C4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1" creationId="{7C8BACB3-EF57-C9C0-E48C-A1F6EB85F3DC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2" creationId="{B6DA7F20-759B-4FD5-4322-33695F3613AB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3" creationId="{E4A6953F-288D-C584-9238-1E6B8270DE85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4" creationId="{5FFA8C7E-6372-8BA7-6143-B60071F6C25A}"/>
          </ac:spMkLst>
        </pc:spChg>
        <pc:spChg chg="mod">
          <ac:chgData name="Wei, Mingjun" userId="e3ca6078-c382-4c01-8d3e-4c824cf1cd7b" providerId="ADAL" clId="{3DCEA068-C4A0-4D0A-B468-B500CDEB429D}" dt="2024-04-10T20:26:01.144" v="376" actId="1076"/>
          <ac:spMkLst>
            <pc:docMk/>
            <pc:sldMk cId="2545084435" sldId="1084"/>
            <ac:spMk id="25" creationId="{85FF7786-1AB9-2F5A-3FEE-79686FD73F24}"/>
          </ac:spMkLst>
        </pc:sp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5" creationId="{B10E1A0E-53F6-F5F5-8B40-D567DF3A0EA2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6" creationId="{7C8BACB3-EF57-C9C0-E48C-A1F6EB85F3DC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7" creationId="{B6DA7F20-759B-4FD5-4322-33695F3613AB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8" creationId="{E4A6953F-288D-C584-9238-1E6B8270DE85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9" creationId="{5FFA8C7E-6372-8BA7-6143-B60071F6C25A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10" creationId="{85FF7786-1AB9-2F5A-3FEE-79686FD73F24}"/>
          </ac:picMkLst>
        </pc:picChg>
        <pc:picChg chg="add del mod">
          <ac:chgData name="Wei, Mingjun" userId="e3ca6078-c382-4c01-8d3e-4c824cf1cd7b" providerId="ADAL" clId="{3DCEA068-C4A0-4D0A-B468-B500CDEB429D}" dt="2024-04-10T20:26:05.793" v="382" actId="1076"/>
          <ac:picMkLst>
            <pc:docMk/>
            <pc:sldMk cId="2545084435" sldId="1084"/>
            <ac:picMk id="13" creationId="{06A7E78D-CB71-3811-B44F-DF0FA205B2C4}"/>
          </ac:picMkLst>
        </pc:picChg>
        <pc:cxnChg chg="add mod">
          <ac:chgData name="Wei, Mingjun" userId="e3ca6078-c382-4c01-8d3e-4c824cf1cd7b" providerId="ADAL" clId="{3DCEA068-C4A0-4D0A-B468-B500CDEB429D}" dt="2024-04-10T20:26:05.793" v="382" actId="1076"/>
          <ac:cxnSpMkLst>
            <pc:docMk/>
            <pc:sldMk cId="2545084435" sldId="1084"/>
            <ac:cxnSpMk id="15" creationId="{83056076-7A6D-457E-CA6D-6E3BF3514E5F}"/>
          </ac:cxnSpMkLst>
        </pc:cxnChg>
      </pc:sldChg>
      <pc:sldChg chg="addSp delSp modSp new mod ord">
        <pc:chgData name="Wei, Mingjun" userId="e3ca6078-c382-4c01-8d3e-4c824cf1cd7b" providerId="ADAL" clId="{3DCEA068-C4A0-4D0A-B468-B500CDEB429D}" dt="2024-04-11T18:19:32.892" v="570" actId="20577"/>
        <pc:sldMkLst>
          <pc:docMk/>
          <pc:sldMk cId="2587746534" sldId="1086"/>
        </pc:sldMkLst>
        <pc:spChg chg="mod">
          <ac:chgData name="Wei, Mingjun" userId="e3ca6078-c382-4c01-8d3e-4c824cf1cd7b" providerId="ADAL" clId="{3DCEA068-C4A0-4D0A-B468-B500CDEB429D}" dt="2024-04-11T18:19:32.892" v="570" actId="20577"/>
          <ac:spMkLst>
            <pc:docMk/>
            <pc:sldMk cId="2587746534" sldId="1086"/>
            <ac:spMk id="3" creationId="{C62F4CF5-86D9-DC56-D635-A3766EAC1809}"/>
          </ac:spMkLst>
        </pc:spChg>
        <pc:picChg chg="add del mod">
          <ac:chgData name="Wei, Mingjun" userId="e3ca6078-c382-4c01-8d3e-4c824cf1cd7b" providerId="ADAL" clId="{3DCEA068-C4A0-4D0A-B468-B500CDEB429D}" dt="2024-04-09T21:17:08.232" v="176" actId="478"/>
          <ac:picMkLst>
            <pc:docMk/>
            <pc:sldMk cId="2587746534" sldId="1086"/>
            <ac:picMk id="1026" creationId="{B2D5E1BE-3E6C-E866-144C-5236B3316C57}"/>
          </ac:picMkLst>
        </pc:picChg>
        <pc:picChg chg="add">
          <ac:chgData name="Wei, Mingjun" userId="e3ca6078-c382-4c01-8d3e-4c824cf1cd7b" providerId="ADAL" clId="{3DCEA068-C4A0-4D0A-B468-B500CDEB429D}" dt="2024-04-09T21:17:41.841" v="177"/>
          <ac:picMkLst>
            <pc:docMk/>
            <pc:sldMk cId="2587746534" sldId="1086"/>
            <ac:picMk id="1028" creationId="{88C30097-CFAF-6453-CBBA-A7D358A19F8A}"/>
          </ac:picMkLst>
        </pc:picChg>
        <pc:picChg chg="add mod">
          <ac:chgData name="Wei, Mingjun" userId="e3ca6078-c382-4c01-8d3e-4c824cf1cd7b" providerId="ADAL" clId="{3DCEA068-C4A0-4D0A-B468-B500CDEB429D}" dt="2024-04-09T21:18:48.972" v="200" actId="14100"/>
          <ac:picMkLst>
            <pc:docMk/>
            <pc:sldMk cId="2587746534" sldId="1086"/>
            <ac:picMk id="1030" creationId="{DFA67C95-F2A8-0462-43D3-B4803AB9F10F}"/>
          </ac:picMkLst>
        </pc:picChg>
      </pc:sldChg>
      <pc:sldChg chg="modSp new mod">
        <pc:chgData name="Wei, Mingjun" userId="e3ca6078-c382-4c01-8d3e-4c824cf1cd7b" providerId="ADAL" clId="{3DCEA068-C4A0-4D0A-B468-B500CDEB429D}" dt="2024-04-08T22:13:18.804" v="173" actId="20577"/>
        <pc:sldMkLst>
          <pc:docMk/>
          <pc:sldMk cId="1151275870" sldId="1087"/>
        </pc:sldMkLst>
        <pc:spChg chg="mod">
          <ac:chgData name="Wei, Mingjun" userId="e3ca6078-c382-4c01-8d3e-4c824cf1cd7b" providerId="ADAL" clId="{3DCEA068-C4A0-4D0A-B468-B500CDEB429D}" dt="2024-04-08T22:11:18.756" v="35" actId="14100"/>
          <ac:spMkLst>
            <pc:docMk/>
            <pc:sldMk cId="1151275870" sldId="1087"/>
            <ac:spMk id="2" creationId="{72BFA78B-68BE-EB4A-7220-26531E26D9C0}"/>
          </ac:spMkLst>
        </pc:spChg>
        <pc:spChg chg="mod">
          <ac:chgData name="Wei, Mingjun" userId="e3ca6078-c382-4c01-8d3e-4c824cf1cd7b" providerId="ADAL" clId="{3DCEA068-C4A0-4D0A-B468-B500CDEB429D}" dt="2024-04-08T22:13:18.804" v="173" actId="20577"/>
          <ac:spMkLst>
            <pc:docMk/>
            <pc:sldMk cId="1151275870" sldId="1087"/>
            <ac:spMk id="3" creationId="{E40BD844-3088-70C1-4E51-6E408C5FBDAA}"/>
          </ac:spMkLst>
        </pc:spChg>
      </pc:sldChg>
      <pc:sldChg chg="addSp delSp modSp mod">
        <pc:chgData name="Wei, Mingjun" userId="e3ca6078-c382-4c01-8d3e-4c824cf1cd7b" providerId="ADAL" clId="{3DCEA068-C4A0-4D0A-B468-B500CDEB429D}" dt="2024-04-10T20:08:22.272" v="358" actId="478"/>
        <pc:sldMkLst>
          <pc:docMk/>
          <pc:sldMk cId="799047057" sldId="1088"/>
        </pc:sldMkLst>
        <pc:spChg chg="mod">
          <ac:chgData name="Wei, Mingjun" userId="e3ca6078-c382-4c01-8d3e-4c824cf1cd7b" providerId="ADAL" clId="{3DCEA068-C4A0-4D0A-B468-B500CDEB429D}" dt="2024-04-09T22:18:56.200" v="238" actId="20577"/>
          <ac:spMkLst>
            <pc:docMk/>
            <pc:sldMk cId="799047057" sldId="1088"/>
            <ac:spMk id="3" creationId="{3894C286-71DD-09DB-0536-8E50B17389F3}"/>
          </ac:spMkLst>
        </pc:spChg>
        <pc:spChg chg="add">
          <ac:chgData name="Wei, Mingjun" userId="e3ca6078-c382-4c01-8d3e-4c824cf1cd7b" providerId="ADAL" clId="{3DCEA068-C4A0-4D0A-B468-B500CDEB429D}" dt="2024-04-09T22:19:39.283" v="239"/>
          <ac:spMkLst>
            <pc:docMk/>
            <pc:sldMk cId="799047057" sldId="1088"/>
            <ac:spMk id="4" creationId="{3008FD16-7C4C-9D2B-D43A-66072042596C}"/>
          </ac:spMkLst>
        </pc:spChg>
        <pc:spChg chg="add">
          <ac:chgData name="Wei, Mingjun" userId="e3ca6078-c382-4c01-8d3e-4c824cf1cd7b" providerId="ADAL" clId="{3DCEA068-C4A0-4D0A-B468-B500CDEB429D}" dt="2024-04-09T22:19:41.258" v="240"/>
          <ac:spMkLst>
            <pc:docMk/>
            <pc:sldMk cId="799047057" sldId="1088"/>
            <ac:spMk id="5" creationId="{8601E0A4-1626-1A20-014A-85300312ADFB}"/>
          </ac:spMkLst>
        </pc:spChg>
        <pc:spChg chg="add del mod">
          <ac:chgData name="Wei, Mingjun" userId="e3ca6078-c382-4c01-8d3e-4c824cf1cd7b" providerId="ADAL" clId="{3DCEA068-C4A0-4D0A-B468-B500CDEB429D}" dt="2024-04-10T20:08:22.272" v="358" actId="478"/>
          <ac:spMkLst>
            <pc:docMk/>
            <pc:sldMk cId="799047057" sldId="1088"/>
            <ac:spMk id="6" creationId="{EEBC4332-C92A-B9C8-4244-87770BF72156}"/>
          </ac:spMkLst>
        </pc:sp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0" creationId="{3C76F062-8090-286E-7C2F-D89945E79691}"/>
          </ac:picMkLst>
        </pc:pic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1" creationId="{251F13AA-7D0C-D99B-D077-728F5E7BFB82}"/>
          </ac:picMkLst>
        </pc:pic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2" creationId="{A6DC4486-44BB-62FC-33CB-034E0D2C78CD}"/>
          </ac:picMkLst>
        </pc:picChg>
        <pc:picChg chg="add">
          <ac:chgData name="Wei, Mingjun" userId="e3ca6078-c382-4c01-8d3e-4c824cf1cd7b" providerId="ADAL" clId="{3DCEA068-C4A0-4D0A-B468-B500CDEB429D}" dt="2024-04-09T22:19:39.283" v="239"/>
          <ac:picMkLst>
            <pc:docMk/>
            <pc:sldMk cId="799047057" sldId="1088"/>
            <ac:picMk id="2053" creationId="{23584733-D301-56C5-B6B9-1449D832D8C7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5" creationId="{501D44A3-7431-AA57-2090-CFC72D308010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6" creationId="{8371BBBE-655C-98E8-0262-101811824818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7" creationId="{4AE87E59-BD53-9648-9A16-428C04F1AFDA}"/>
          </ac:picMkLst>
        </pc:picChg>
        <pc:picChg chg="add">
          <ac:chgData name="Wei, Mingjun" userId="e3ca6078-c382-4c01-8d3e-4c824cf1cd7b" providerId="ADAL" clId="{3DCEA068-C4A0-4D0A-B468-B500CDEB429D}" dt="2024-04-09T22:19:41.258" v="240"/>
          <ac:picMkLst>
            <pc:docMk/>
            <pc:sldMk cId="799047057" sldId="1088"/>
            <ac:picMk id="2058" creationId="{4CD98AF7-3728-14B0-BAE2-1B9399DB5F8E}"/>
          </ac:picMkLst>
        </pc:picChg>
        <pc:picChg chg="add mod">
          <ac:chgData name="Wei, Mingjun" userId="e3ca6078-c382-4c01-8d3e-4c824cf1cd7b" providerId="ADAL" clId="{3DCEA068-C4A0-4D0A-B468-B500CDEB429D}" dt="2024-04-09T22:20:53.062" v="266" actId="1076"/>
          <ac:picMkLst>
            <pc:docMk/>
            <pc:sldMk cId="799047057" sldId="1088"/>
            <ac:picMk id="2060" creationId="{C72977DF-588F-7EA0-65C3-1A8CAA63A6AE}"/>
          </ac:picMkLst>
        </pc:picChg>
        <pc:picChg chg="add mod">
          <ac:chgData name="Wei, Mingjun" userId="e3ca6078-c382-4c01-8d3e-4c824cf1cd7b" providerId="ADAL" clId="{3DCEA068-C4A0-4D0A-B468-B500CDEB429D}" dt="2024-04-09T22:20:48.990" v="264" actId="14100"/>
          <ac:picMkLst>
            <pc:docMk/>
            <pc:sldMk cId="799047057" sldId="1088"/>
            <ac:picMk id="2061" creationId="{50FE84E6-E47C-55FD-325C-FFF06542D5E7}"/>
          </ac:picMkLst>
        </pc:picChg>
        <pc:picChg chg="add mod">
          <ac:chgData name="Wei, Mingjun" userId="e3ca6078-c382-4c01-8d3e-4c824cf1cd7b" providerId="ADAL" clId="{3DCEA068-C4A0-4D0A-B468-B500CDEB429D}" dt="2024-04-09T22:20:53.856" v="267" actId="1076"/>
          <ac:picMkLst>
            <pc:docMk/>
            <pc:sldMk cId="799047057" sldId="1088"/>
            <ac:picMk id="2062" creationId="{99834924-C95D-1E77-EEAA-6A5C7DF05E91}"/>
          </ac:picMkLst>
        </pc:picChg>
        <pc:picChg chg="add mod">
          <ac:chgData name="Wei, Mingjun" userId="e3ca6078-c382-4c01-8d3e-4c824cf1cd7b" providerId="ADAL" clId="{3DCEA068-C4A0-4D0A-B468-B500CDEB429D}" dt="2024-04-09T22:20:48.990" v="264" actId="14100"/>
          <ac:picMkLst>
            <pc:docMk/>
            <pc:sldMk cId="799047057" sldId="1088"/>
            <ac:picMk id="2063" creationId="{1C38AF66-CF4A-BE8C-54EA-B2DC97895023}"/>
          </ac:picMkLst>
        </pc:picChg>
      </pc:sldChg>
      <pc:sldChg chg="addSp delSp modSp new del mod">
        <pc:chgData name="Wei, Mingjun" userId="e3ca6078-c382-4c01-8d3e-4c824cf1cd7b" providerId="ADAL" clId="{3DCEA068-C4A0-4D0A-B468-B500CDEB429D}" dt="2024-04-10T18:48:03.771" v="292" actId="47"/>
        <pc:sldMkLst>
          <pc:docMk/>
          <pc:sldMk cId="884944551" sldId="1089"/>
        </pc:sldMkLst>
        <pc:spChg chg="mod">
          <ac:chgData name="Wei, Mingjun" userId="e3ca6078-c382-4c01-8d3e-4c824cf1cd7b" providerId="ADAL" clId="{3DCEA068-C4A0-4D0A-B468-B500CDEB429D}" dt="2024-04-10T18:38:22.308" v="282" actId="20577"/>
          <ac:spMkLst>
            <pc:docMk/>
            <pc:sldMk cId="884944551" sldId="1089"/>
            <ac:spMk id="2" creationId="{51530C53-3D07-7380-374E-DD0407C6B761}"/>
          </ac:spMkLst>
        </pc:spChg>
        <pc:spChg chg="add del">
          <ac:chgData name="Wei, Mingjun" userId="e3ca6078-c382-4c01-8d3e-4c824cf1cd7b" providerId="ADAL" clId="{3DCEA068-C4A0-4D0A-B468-B500CDEB429D}" dt="2024-04-10T18:47:56.920" v="289" actId="478"/>
          <ac:spMkLst>
            <pc:docMk/>
            <pc:sldMk cId="884944551" sldId="1089"/>
            <ac:spMk id="3" creationId="{3940DA96-8428-E8BD-1C8D-13D008650D8F}"/>
          </ac:spMkLst>
        </pc:spChg>
        <pc:spChg chg="add">
          <ac:chgData name="Wei, Mingjun" userId="e3ca6078-c382-4c01-8d3e-4c824cf1cd7b" providerId="ADAL" clId="{3DCEA068-C4A0-4D0A-B468-B500CDEB429D}" dt="2024-04-09T22:19:44.086" v="242"/>
          <ac:spMkLst>
            <pc:docMk/>
            <pc:sldMk cId="884944551" sldId="1089"/>
            <ac:spMk id="4" creationId="{31C98698-FEE1-95E4-7ABD-9936DD9D67CE}"/>
          </ac:spMkLst>
        </pc:spChg>
        <pc:spChg chg="add">
          <ac:chgData name="Wei, Mingjun" userId="e3ca6078-c382-4c01-8d3e-4c824cf1cd7b" providerId="ADAL" clId="{3DCEA068-C4A0-4D0A-B468-B500CDEB429D}" dt="2024-04-09T22:19:47.123" v="243"/>
          <ac:spMkLst>
            <pc:docMk/>
            <pc:sldMk cId="884944551" sldId="1089"/>
            <ac:spMk id="5" creationId="{47CE516D-BB32-A588-37F4-8F7D7ECA6E8E}"/>
          </ac:spMkLst>
        </pc:spChg>
        <pc:spChg chg="add mod">
          <ac:chgData name="Wei, Mingjun" userId="e3ca6078-c382-4c01-8d3e-4c824cf1cd7b" providerId="ADAL" clId="{3DCEA068-C4A0-4D0A-B468-B500CDEB429D}" dt="2024-04-10T18:38:33.857" v="285"/>
          <ac:spMkLst>
            <pc:docMk/>
            <pc:sldMk cId="884944551" sldId="1089"/>
            <ac:spMk id="11" creationId="{6D35B88F-C62F-2909-4C7D-B58A4EEBFEFC}"/>
          </ac:spMkLst>
        </pc:spChg>
        <pc:picChg chg="add mod">
          <ac:chgData name="Wei, Mingjun" userId="e3ca6078-c382-4c01-8d3e-4c824cf1cd7b" providerId="ADAL" clId="{3DCEA068-C4A0-4D0A-B468-B500CDEB429D}" dt="2024-04-10T18:47:58.490" v="290"/>
          <ac:picMkLst>
            <pc:docMk/>
            <pc:sldMk cId="884944551" sldId="1089"/>
            <ac:picMk id="5" creationId="{B10E1A0E-53F6-F5F5-8B40-D567DF3A0EA2}"/>
          </ac:picMkLst>
        </pc:picChg>
        <pc:picChg chg="add mod">
          <ac:chgData name="Wei, Mingjun" userId="e3ca6078-c382-4c01-8d3e-4c824cf1cd7b" providerId="ADAL" clId="{3DCEA068-C4A0-4D0A-B468-B500CDEB429D}" dt="2024-04-10T18:38:33.857" v="285"/>
          <ac:picMkLst>
            <pc:docMk/>
            <pc:sldMk cId="884944551" sldId="1089"/>
            <ac:picMk id="10" creationId="{85FF7786-1AB9-2F5A-3FEE-79686FD73F24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4" creationId="{6E5B06AA-6EE7-0809-8504-5E6B334E3390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5" creationId="{7A91894C-4EAC-61F7-B680-59A89C700D2C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6" creationId="{87FD8FB1-8FB3-2E6D-12F4-CB6B8E158ACB}"/>
          </ac:picMkLst>
        </pc:picChg>
        <pc:picChg chg="add">
          <ac:chgData name="Wei, Mingjun" userId="e3ca6078-c382-4c01-8d3e-4c824cf1cd7b" providerId="ADAL" clId="{3DCEA068-C4A0-4D0A-B468-B500CDEB429D}" dt="2024-04-09T22:19:44.086" v="242"/>
          <ac:picMkLst>
            <pc:docMk/>
            <pc:sldMk cId="884944551" sldId="1089"/>
            <ac:picMk id="3077" creationId="{C3E8DB52-ACE6-22DC-F2ED-02F444387B9E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79" creationId="{A18EDF87-F420-A70F-94DC-6AFD0A4C8C15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80" creationId="{7C6FF94C-19E5-8E09-3565-963BCCCEC460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81" creationId="{DF2ED68B-1AD9-88CE-18EC-0B801FDAD591}"/>
          </ac:picMkLst>
        </pc:picChg>
        <pc:picChg chg="add mod">
          <ac:chgData name="Wei, Mingjun" userId="e3ca6078-c382-4c01-8d3e-4c824cf1cd7b" providerId="ADAL" clId="{3DCEA068-C4A0-4D0A-B468-B500CDEB429D}" dt="2024-04-09T22:19:58.540" v="245" actId="14100"/>
          <ac:picMkLst>
            <pc:docMk/>
            <pc:sldMk cId="884944551" sldId="1089"/>
            <ac:picMk id="3082" creationId="{52B447FB-C7D6-3261-A4F0-AD0EBF0C2EB3}"/>
          </ac:picMkLst>
        </pc:picChg>
      </pc:sldChg>
      <pc:sldChg chg="addSp delSp modSp new mod">
        <pc:chgData name="Wei, Mingjun" userId="e3ca6078-c382-4c01-8d3e-4c824cf1cd7b" providerId="ADAL" clId="{3DCEA068-C4A0-4D0A-B468-B500CDEB429D}" dt="2024-04-11T22:03:03.214" v="1260" actId="21"/>
        <pc:sldMkLst>
          <pc:docMk/>
          <pc:sldMk cId="3323691668" sldId="1089"/>
        </pc:sldMkLst>
        <pc:spChg chg="mod">
          <ac:chgData name="Wei, Mingjun" userId="e3ca6078-c382-4c01-8d3e-4c824cf1cd7b" providerId="ADAL" clId="{3DCEA068-C4A0-4D0A-B468-B500CDEB429D}" dt="2024-04-10T20:08:27.528" v="359"/>
          <ac:spMkLst>
            <pc:docMk/>
            <pc:sldMk cId="3323691668" sldId="1089"/>
            <ac:spMk id="2" creationId="{A5C201FB-7976-13EA-5430-A28ED28442EC}"/>
          </ac:spMkLst>
        </pc:spChg>
        <pc:spChg chg="mod">
          <ac:chgData name="Wei, Mingjun" userId="e3ca6078-c382-4c01-8d3e-4c824cf1cd7b" providerId="ADAL" clId="{3DCEA068-C4A0-4D0A-B468-B500CDEB429D}" dt="2024-04-11T22:03:03.214" v="1260" actId="21"/>
          <ac:spMkLst>
            <pc:docMk/>
            <pc:sldMk cId="3323691668" sldId="1089"/>
            <ac:spMk id="3" creationId="{546E0FA7-688B-5C32-F74A-53CA3D020340}"/>
          </ac:spMkLst>
        </pc:spChg>
        <pc:spChg chg="add del mod">
          <ac:chgData name="Wei, Mingjun" userId="e3ca6078-c382-4c01-8d3e-4c824cf1cd7b" providerId="ADAL" clId="{3DCEA068-C4A0-4D0A-B468-B500CDEB429D}" dt="2024-04-11T18:39:58.833" v="1059" actId="14100"/>
          <ac:spMkLst>
            <pc:docMk/>
            <pc:sldMk cId="3323691668" sldId="1089"/>
            <ac:spMk id="4" creationId="{BDB87105-75FF-E156-4B14-B8CE60339BC2}"/>
          </ac:spMkLst>
        </pc:spChg>
        <pc:picChg chg="add mod">
          <ac:chgData name="Wei, Mingjun" userId="e3ca6078-c382-4c01-8d3e-4c824cf1cd7b" providerId="ADAL" clId="{3DCEA068-C4A0-4D0A-B468-B500CDEB429D}" dt="2024-04-11T21:24:49.650" v="1193" actId="1076"/>
          <ac:picMkLst>
            <pc:docMk/>
            <pc:sldMk cId="3323691668" sldId="1089"/>
            <ac:picMk id="4" creationId="{50AB25CC-F42A-FFDA-C8A0-62F697A010A3}"/>
          </ac:picMkLst>
        </pc:picChg>
        <pc:picChg chg="add mod">
          <ac:chgData name="Wei, Mingjun" userId="e3ca6078-c382-4c01-8d3e-4c824cf1cd7b" providerId="ADAL" clId="{3DCEA068-C4A0-4D0A-B468-B500CDEB429D}" dt="2024-04-11T18:41:05.965" v="1072" actId="1076"/>
          <ac:picMkLst>
            <pc:docMk/>
            <pc:sldMk cId="3323691668" sldId="1089"/>
            <ac:picMk id="1026" creationId="{F447D3DD-2B56-4732-72C2-40E82DCDA8AF}"/>
          </ac:picMkLst>
        </pc:picChg>
        <pc:picChg chg="add mod">
          <ac:chgData name="Wei, Mingjun" userId="e3ca6078-c382-4c01-8d3e-4c824cf1cd7b" providerId="ADAL" clId="{3DCEA068-C4A0-4D0A-B468-B500CDEB429D}" dt="2024-04-11T18:41:02.596" v="1070" actId="1076"/>
          <ac:picMkLst>
            <pc:docMk/>
            <pc:sldMk cId="3323691668" sldId="1089"/>
            <ac:picMk id="1027" creationId="{751366F6-D4EA-CB50-A3B8-A7263728A40F}"/>
          </ac:picMkLst>
        </pc:picChg>
      </pc:sldChg>
      <pc:sldChg chg="modSp new mod">
        <pc:chgData name="Wei, Mingjun" userId="e3ca6078-c382-4c01-8d3e-4c824cf1cd7b" providerId="ADAL" clId="{3DCEA068-C4A0-4D0A-B468-B500CDEB429D}" dt="2024-04-12T21:42:35.385" v="1270" actId="20577"/>
        <pc:sldMkLst>
          <pc:docMk/>
          <pc:sldMk cId="296542273" sldId="1090"/>
        </pc:sldMkLst>
        <pc:spChg chg="mod">
          <ac:chgData name="Wei, Mingjun" userId="e3ca6078-c382-4c01-8d3e-4c824cf1cd7b" providerId="ADAL" clId="{3DCEA068-C4A0-4D0A-B468-B500CDEB429D}" dt="2024-04-11T18:26:11.333" v="869" actId="20577"/>
          <ac:spMkLst>
            <pc:docMk/>
            <pc:sldMk cId="296542273" sldId="1090"/>
            <ac:spMk id="2" creationId="{4221E67F-1355-EC79-C59F-A04C3BFF6E79}"/>
          </ac:spMkLst>
        </pc:spChg>
        <pc:spChg chg="mod">
          <ac:chgData name="Wei, Mingjun" userId="e3ca6078-c382-4c01-8d3e-4c824cf1cd7b" providerId="ADAL" clId="{3DCEA068-C4A0-4D0A-B468-B500CDEB429D}" dt="2024-04-12T21:42:35.385" v="1270" actId="20577"/>
          <ac:spMkLst>
            <pc:docMk/>
            <pc:sldMk cId="296542273" sldId="1090"/>
            <ac:spMk id="3" creationId="{FA55F2C2-0E77-4451-7290-2089D6EBD2C0}"/>
          </ac:spMkLst>
        </pc:spChg>
      </pc:sldChg>
      <pc:sldChg chg="new">
        <pc:chgData name="Wei, Mingjun" userId="e3ca6078-c382-4c01-8d3e-4c824cf1cd7b" providerId="ADAL" clId="{3DCEA068-C4A0-4D0A-B468-B500CDEB429D}" dt="2024-04-11T18:40:48.947" v="1062" actId="680"/>
        <pc:sldMkLst>
          <pc:docMk/>
          <pc:sldMk cId="2827769305" sldId="1091"/>
        </pc:sldMkLst>
      </pc:sldChg>
      <pc:sldChg chg="addSp modSp new mod">
        <pc:chgData name="Wei, Mingjun" userId="e3ca6078-c382-4c01-8d3e-4c824cf1cd7b" providerId="ADAL" clId="{3DCEA068-C4A0-4D0A-B468-B500CDEB429D}" dt="2024-04-11T22:03:43.859" v="1266" actId="1076"/>
        <pc:sldMkLst>
          <pc:docMk/>
          <pc:sldMk cId="620380370" sldId="1092"/>
        </pc:sldMkLst>
        <pc:spChg chg="mod">
          <ac:chgData name="Wei, Mingjun" userId="e3ca6078-c382-4c01-8d3e-4c824cf1cd7b" providerId="ADAL" clId="{3DCEA068-C4A0-4D0A-B468-B500CDEB429D}" dt="2024-04-11T22:03:12.882" v="1263"/>
          <ac:spMkLst>
            <pc:docMk/>
            <pc:sldMk cId="620380370" sldId="1092"/>
            <ac:spMk id="2" creationId="{6E7B5E64-A406-735D-F172-D3DAEE7471C1}"/>
          </ac:spMkLst>
        </pc:spChg>
        <pc:spChg chg="mod">
          <ac:chgData name="Wei, Mingjun" userId="e3ca6078-c382-4c01-8d3e-4c824cf1cd7b" providerId="ADAL" clId="{3DCEA068-C4A0-4D0A-B468-B500CDEB429D}" dt="2024-04-11T22:03:08.231" v="1262"/>
          <ac:spMkLst>
            <pc:docMk/>
            <pc:sldMk cId="620380370" sldId="1092"/>
            <ac:spMk id="3" creationId="{7E978C8A-B5EB-FA8B-F865-46AA934ECC1C}"/>
          </ac:spMkLst>
        </pc:spChg>
        <pc:picChg chg="add mod">
          <ac:chgData name="Wei, Mingjun" userId="e3ca6078-c382-4c01-8d3e-4c824cf1cd7b" providerId="ADAL" clId="{3DCEA068-C4A0-4D0A-B468-B500CDEB429D}" dt="2024-04-11T22:03:43.859" v="1266" actId="1076"/>
          <ac:picMkLst>
            <pc:docMk/>
            <pc:sldMk cId="620380370" sldId="1092"/>
            <ac:picMk id="5" creationId="{BDF03E77-C3A9-36F0-2C1A-34999CF1BE31}"/>
          </ac:picMkLst>
        </pc:picChg>
      </pc:sldChg>
    </pc:docChg>
  </pc:docChgLst>
  <pc:docChgLst>
    <pc:chgData name="Wei, Mingjun" userId="e3ca6078-c382-4c01-8d3e-4c824cf1cd7b" providerId="ADAL" clId="{8999AACE-BA22-4003-AA24-1059540DBC90}"/>
    <pc:docChg chg="modSld">
      <pc:chgData name="Wei, Mingjun" userId="e3ca6078-c382-4c01-8d3e-4c824cf1cd7b" providerId="ADAL" clId="{8999AACE-BA22-4003-AA24-1059540DBC90}" dt="2023-10-02T21:16:57.431" v="0" actId="14100"/>
      <pc:docMkLst>
        <pc:docMk/>
      </pc:docMkLst>
      <pc:sldChg chg="modSp mod">
        <pc:chgData name="Wei, Mingjun" userId="e3ca6078-c382-4c01-8d3e-4c824cf1cd7b" providerId="ADAL" clId="{8999AACE-BA22-4003-AA24-1059540DBC90}" dt="2023-10-02T21:16:57.431" v="0" actId="14100"/>
        <pc:sldMkLst>
          <pc:docMk/>
          <pc:sldMk cId="3803154712" sldId="885"/>
        </pc:sldMkLst>
        <pc:grpChg chg="mod">
          <ac:chgData name="Wei, Mingjun" userId="e3ca6078-c382-4c01-8d3e-4c824cf1cd7b" providerId="ADAL" clId="{8999AACE-BA22-4003-AA24-1059540DBC90}" dt="2023-10-02T21:16:57.431" v="0" actId="14100"/>
          <ac:grpSpMkLst>
            <pc:docMk/>
            <pc:sldMk cId="3803154712" sldId="885"/>
            <ac:grpSpMk id="15" creationId="{9DA1B2EB-5C9C-7A11-2830-C2FAE772493E}"/>
          </ac:grpSpMkLst>
        </pc:grpChg>
      </pc:sldChg>
    </pc:docChg>
  </pc:docChgLst>
  <pc:docChgLst>
    <pc:chgData name="Wei, Mingjun" userId="e3ca6078-c382-4c01-8d3e-4c824cf1cd7b" providerId="ADAL" clId="{DA1B465E-4B1D-4C1E-A1CF-4DE23C3E2A07}"/>
    <pc:docChg chg="undo custSel addSld delSld modSld">
      <pc:chgData name="Wei, Mingjun" userId="e3ca6078-c382-4c01-8d3e-4c824cf1cd7b" providerId="ADAL" clId="{DA1B465E-4B1D-4C1E-A1CF-4DE23C3E2A07}" dt="2024-02-08T19:45:54.352" v="486" actId="1076"/>
      <pc:docMkLst>
        <pc:docMk/>
      </pc:docMkLst>
      <pc:sldChg chg="del">
        <pc:chgData name="Wei, Mingjun" userId="e3ca6078-c382-4c01-8d3e-4c824cf1cd7b" providerId="ADAL" clId="{DA1B465E-4B1D-4C1E-A1CF-4DE23C3E2A07}" dt="2024-02-05T04:45:28.926" v="257" actId="47"/>
        <pc:sldMkLst>
          <pc:docMk/>
          <pc:sldMk cId="331721251" sldId="1018"/>
        </pc:sldMkLst>
      </pc:sldChg>
      <pc:sldChg chg="del">
        <pc:chgData name="Wei, Mingjun" userId="e3ca6078-c382-4c01-8d3e-4c824cf1cd7b" providerId="ADAL" clId="{DA1B465E-4B1D-4C1E-A1CF-4DE23C3E2A07}" dt="2024-02-05T04:44:16.084" v="176" actId="47"/>
        <pc:sldMkLst>
          <pc:docMk/>
          <pc:sldMk cId="2461173080" sldId="1019"/>
        </pc:sldMkLst>
      </pc:sldChg>
      <pc:sldChg chg="del">
        <pc:chgData name="Wei, Mingjun" userId="e3ca6078-c382-4c01-8d3e-4c824cf1cd7b" providerId="ADAL" clId="{DA1B465E-4B1D-4C1E-A1CF-4DE23C3E2A07}" dt="2024-02-05T04:31:50.876" v="1" actId="47"/>
        <pc:sldMkLst>
          <pc:docMk/>
          <pc:sldMk cId="877185726" sldId="1022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1904054497" sldId="1027"/>
        </pc:sldMkLst>
      </pc:sldChg>
      <pc:sldChg chg="del">
        <pc:chgData name="Wei, Mingjun" userId="e3ca6078-c382-4c01-8d3e-4c824cf1cd7b" providerId="ADAL" clId="{DA1B465E-4B1D-4C1E-A1CF-4DE23C3E2A07}" dt="2024-02-05T04:45:32.307" v="259" actId="47"/>
        <pc:sldMkLst>
          <pc:docMk/>
          <pc:sldMk cId="3253535496" sldId="1028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1009966333" sldId="1029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2292561923" sldId="1030"/>
        </pc:sldMkLst>
      </pc:sldChg>
      <pc:sldChg chg="del">
        <pc:chgData name="Wei, Mingjun" userId="e3ca6078-c382-4c01-8d3e-4c824cf1cd7b" providerId="ADAL" clId="{DA1B465E-4B1D-4C1E-A1CF-4DE23C3E2A07}" dt="2024-02-05T04:31:48.378" v="0" actId="47"/>
        <pc:sldMkLst>
          <pc:docMk/>
          <pc:sldMk cId="1397787465" sldId="1031"/>
        </pc:sldMkLst>
      </pc:sldChg>
      <pc:sldChg chg="del">
        <pc:chgData name="Wei, Mingjun" userId="e3ca6078-c382-4c01-8d3e-4c824cf1cd7b" providerId="ADAL" clId="{DA1B465E-4B1D-4C1E-A1CF-4DE23C3E2A07}" dt="2024-02-05T04:45:32.897" v="260" actId="47"/>
        <pc:sldMkLst>
          <pc:docMk/>
          <pc:sldMk cId="2177736543" sldId="1038"/>
        </pc:sldMkLst>
      </pc:sldChg>
      <pc:sldChg chg="del">
        <pc:chgData name="Wei, Mingjun" userId="e3ca6078-c382-4c01-8d3e-4c824cf1cd7b" providerId="ADAL" clId="{DA1B465E-4B1D-4C1E-A1CF-4DE23C3E2A07}" dt="2024-02-05T04:45:16.745" v="256" actId="47"/>
        <pc:sldMkLst>
          <pc:docMk/>
          <pc:sldMk cId="909950877" sldId="1040"/>
        </pc:sldMkLst>
      </pc:sldChg>
      <pc:sldChg chg="del">
        <pc:chgData name="Wei, Mingjun" userId="e3ca6078-c382-4c01-8d3e-4c824cf1cd7b" providerId="ADAL" clId="{DA1B465E-4B1D-4C1E-A1CF-4DE23C3E2A07}" dt="2024-02-05T04:45:30.567" v="258" actId="47"/>
        <pc:sldMkLst>
          <pc:docMk/>
          <pc:sldMk cId="2406836736" sldId="1042"/>
        </pc:sldMkLst>
      </pc:sldChg>
      <pc:sldChg chg="del">
        <pc:chgData name="Wei, Mingjun" userId="e3ca6078-c382-4c01-8d3e-4c824cf1cd7b" providerId="ADAL" clId="{DA1B465E-4B1D-4C1E-A1CF-4DE23C3E2A07}" dt="2024-02-05T04:46:05.302" v="261" actId="47"/>
        <pc:sldMkLst>
          <pc:docMk/>
          <pc:sldMk cId="1327002547" sldId="1050"/>
        </pc:sldMkLst>
      </pc:sldChg>
      <pc:sldChg chg="modSp mod">
        <pc:chgData name="Wei, Mingjun" userId="e3ca6078-c382-4c01-8d3e-4c824cf1cd7b" providerId="ADAL" clId="{DA1B465E-4B1D-4C1E-A1CF-4DE23C3E2A07}" dt="2024-02-05T04:48:36.519" v="485" actId="33524"/>
        <pc:sldMkLst>
          <pc:docMk/>
          <pc:sldMk cId="1096805338" sldId="1051"/>
        </pc:sldMkLst>
        <pc:spChg chg="mod">
          <ac:chgData name="Wei, Mingjun" userId="e3ca6078-c382-4c01-8d3e-4c824cf1cd7b" providerId="ADAL" clId="{DA1B465E-4B1D-4C1E-A1CF-4DE23C3E2A07}" dt="2024-02-05T04:48:36.519" v="485" actId="33524"/>
          <ac:spMkLst>
            <pc:docMk/>
            <pc:sldMk cId="1096805338" sldId="1051"/>
            <ac:spMk id="3" creationId="{615FE8C3-1734-424A-4ED5-1C6453839538}"/>
          </ac:spMkLst>
        </pc:spChg>
      </pc:sldChg>
      <pc:sldChg chg="addSp delSp modSp new mod">
        <pc:chgData name="Wei, Mingjun" userId="e3ca6078-c382-4c01-8d3e-4c824cf1cd7b" providerId="ADAL" clId="{DA1B465E-4B1D-4C1E-A1CF-4DE23C3E2A07}" dt="2024-02-08T19:45:54.352" v="486" actId="1076"/>
        <pc:sldMkLst>
          <pc:docMk/>
          <pc:sldMk cId="1985552183" sldId="1052"/>
        </pc:sldMkLst>
        <pc:spChg chg="mod">
          <ac:chgData name="Wei, Mingjun" userId="e3ca6078-c382-4c01-8d3e-4c824cf1cd7b" providerId="ADAL" clId="{DA1B465E-4B1D-4C1E-A1CF-4DE23C3E2A07}" dt="2024-02-05T04:32:29.505" v="84" actId="404"/>
          <ac:spMkLst>
            <pc:docMk/>
            <pc:sldMk cId="1985552183" sldId="1052"/>
            <ac:spMk id="2" creationId="{EB276124-E4F6-9777-D040-4CFFEF7A442F}"/>
          </ac:spMkLst>
        </pc:spChg>
        <pc:spChg chg="del">
          <ac:chgData name="Wei, Mingjun" userId="e3ca6078-c382-4c01-8d3e-4c824cf1cd7b" providerId="ADAL" clId="{DA1B465E-4B1D-4C1E-A1CF-4DE23C3E2A07}" dt="2024-02-05T04:32:06.382" v="3" actId="478"/>
          <ac:spMkLst>
            <pc:docMk/>
            <pc:sldMk cId="1985552183" sldId="1052"/>
            <ac:spMk id="3" creationId="{C5E3E5B7-58C5-0978-0252-60C0AFE433E4}"/>
          </ac:spMkLst>
        </pc:spChg>
        <pc:spChg chg="add del">
          <ac:chgData name="Wei, Mingjun" userId="e3ca6078-c382-4c01-8d3e-4c824cf1cd7b" providerId="ADAL" clId="{DA1B465E-4B1D-4C1E-A1CF-4DE23C3E2A07}" dt="2024-02-05T04:33:52.761" v="97" actId="22"/>
          <ac:spMkLst>
            <pc:docMk/>
            <pc:sldMk cId="1985552183" sldId="1052"/>
            <ac:spMk id="9" creationId="{108E5A7E-0006-B2CA-B434-32C4C5B1BC08}"/>
          </ac:spMkLst>
        </pc:spChg>
        <pc:spChg chg="add mod">
          <ac:chgData name="Wei, Mingjun" userId="e3ca6078-c382-4c01-8d3e-4c824cf1cd7b" providerId="ADAL" clId="{DA1B465E-4B1D-4C1E-A1CF-4DE23C3E2A07}" dt="2024-02-05T04:41:39.786" v="163" actId="1076"/>
          <ac:spMkLst>
            <pc:docMk/>
            <pc:sldMk cId="1985552183" sldId="1052"/>
            <ac:spMk id="11" creationId="{6FCFEF23-DD41-BD3C-C216-5397CC9A1318}"/>
          </ac:spMkLst>
        </pc:spChg>
        <pc:spChg chg="add mod">
          <ac:chgData name="Wei, Mingjun" userId="e3ca6078-c382-4c01-8d3e-4c824cf1cd7b" providerId="ADAL" clId="{DA1B465E-4B1D-4C1E-A1CF-4DE23C3E2A07}" dt="2024-02-05T04:41:35.961" v="162" actId="1076"/>
          <ac:spMkLst>
            <pc:docMk/>
            <pc:sldMk cId="1985552183" sldId="1052"/>
            <ac:spMk id="13" creationId="{4F0D99C3-57D9-C680-9618-B66BAE375537}"/>
          </ac:spMkLst>
        </pc:spChg>
        <pc:spChg chg="add mod">
          <ac:chgData name="Wei, Mingjun" userId="e3ca6078-c382-4c01-8d3e-4c824cf1cd7b" providerId="ADAL" clId="{DA1B465E-4B1D-4C1E-A1CF-4DE23C3E2A07}" dt="2024-02-05T04:43:14.538" v="171"/>
          <ac:spMkLst>
            <pc:docMk/>
            <pc:sldMk cId="1985552183" sldId="1052"/>
            <ac:spMk id="20" creationId="{75B69DE2-B7B0-17EF-DE3E-17438BF53FEB}"/>
          </ac:spMkLst>
        </pc:spChg>
        <pc:spChg chg="add mod">
          <ac:chgData name="Wei, Mingjun" userId="e3ca6078-c382-4c01-8d3e-4c824cf1cd7b" providerId="ADAL" clId="{DA1B465E-4B1D-4C1E-A1CF-4DE23C3E2A07}" dt="2024-02-05T04:43:41.725" v="175"/>
          <ac:spMkLst>
            <pc:docMk/>
            <pc:sldMk cId="1985552183" sldId="1052"/>
            <ac:spMk id="21" creationId="{A5174DBF-7121-5C41-E6E0-49373E1738B2}"/>
          </ac:spMkLst>
        </pc:spChg>
        <pc:picChg chg="add del mod">
          <ac:chgData name="Wei, Mingjun" userId="e3ca6078-c382-4c01-8d3e-4c824cf1cd7b" providerId="ADAL" clId="{DA1B465E-4B1D-4C1E-A1CF-4DE23C3E2A07}" dt="2024-02-05T04:32:35.750" v="88" actId="478"/>
          <ac:picMkLst>
            <pc:docMk/>
            <pc:sldMk cId="1985552183" sldId="1052"/>
            <ac:picMk id="5" creationId="{4D179D88-2609-42BC-A3BD-81BEFB1B3347}"/>
          </ac:picMkLst>
        </pc:picChg>
        <pc:picChg chg="add mod">
          <ac:chgData name="Wei, Mingjun" userId="e3ca6078-c382-4c01-8d3e-4c824cf1cd7b" providerId="ADAL" clId="{DA1B465E-4B1D-4C1E-A1CF-4DE23C3E2A07}" dt="2024-02-08T19:45:54.352" v="486" actId="1076"/>
          <ac:picMkLst>
            <pc:docMk/>
            <pc:sldMk cId="1985552183" sldId="1052"/>
            <ac:picMk id="7" creationId="{B9391FDD-7B57-9B37-78E5-019489FDC05C}"/>
          </ac:picMkLst>
        </pc:picChg>
        <pc:picChg chg="add del mod">
          <ac:chgData name="Wei, Mingjun" userId="e3ca6078-c382-4c01-8d3e-4c824cf1cd7b" providerId="ADAL" clId="{DA1B465E-4B1D-4C1E-A1CF-4DE23C3E2A07}" dt="2024-02-05T04:36:44.193" v="151" actId="478"/>
          <ac:picMkLst>
            <pc:docMk/>
            <pc:sldMk cId="1985552183" sldId="1052"/>
            <ac:picMk id="15" creationId="{517831B0-FC59-E5CB-B4F4-EF73E7CCFEBB}"/>
          </ac:picMkLst>
        </pc:picChg>
        <pc:picChg chg="add del mod">
          <ac:chgData name="Wei, Mingjun" userId="e3ca6078-c382-4c01-8d3e-4c824cf1cd7b" providerId="ADAL" clId="{DA1B465E-4B1D-4C1E-A1CF-4DE23C3E2A07}" dt="2024-02-05T04:36:45.768" v="152" actId="478"/>
          <ac:picMkLst>
            <pc:docMk/>
            <pc:sldMk cId="1985552183" sldId="1052"/>
            <ac:picMk id="17" creationId="{958C1834-C1DA-89B3-EB1E-3827D93D0C2E}"/>
          </ac:picMkLst>
        </pc:picChg>
        <pc:picChg chg="add mod">
          <ac:chgData name="Wei, Mingjun" userId="e3ca6078-c382-4c01-8d3e-4c824cf1cd7b" providerId="ADAL" clId="{DA1B465E-4B1D-4C1E-A1CF-4DE23C3E2A07}" dt="2024-02-05T04:41:23.262" v="160" actId="1076"/>
          <ac:picMkLst>
            <pc:docMk/>
            <pc:sldMk cId="1985552183" sldId="1052"/>
            <ac:picMk id="19" creationId="{2A1820E9-A7FE-CDEE-FA87-872D10743426}"/>
          </ac:picMkLst>
        </pc:picChg>
      </pc:sldChg>
    </pc:docChg>
  </pc:docChgLst>
  <pc:docChgLst>
    <pc:chgData name="Mingjun Wei" userId="579a03c1eb723069" providerId="LiveId" clId="{38175D76-B93F-49C9-B276-ED099A863880}"/>
    <pc:docChg chg="undo redo custSel addSld delSld modSld sldOrd">
      <pc:chgData name="Mingjun Wei" userId="579a03c1eb723069" providerId="LiveId" clId="{38175D76-B93F-49C9-B276-ED099A863880}" dt="2024-04-19T19:29:36.260" v="319" actId="20577"/>
      <pc:docMkLst>
        <pc:docMk/>
      </pc:docMkLst>
      <pc:sldChg chg="addSp delSp modSp mod">
        <pc:chgData name="Mingjun Wei" userId="579a03c1eb723069" providerId="LiveId" clId="{38175D76-B93F-49C9-B276-ED099A863880}" dt="2024-04-19T19:29:36.260" v="319" actId="20577"/>
        <pc:sldMkLst>
          <pc:docMk/>
          <pc:sldMk cId="305331088" sldId="1113"/>
        </pc:sldMkLst>
        <pc:spChg chg="add mod">
          <ac:chgData name="Mingjun Wei" userId="579a03c1eb723069" providerId="LiveId" clId="{38175D76-B93F-49C9-B276-ED099A863880}" dt="2024-04-19T19:29:36.260" v="319" actId="20577"/>
          <ac:spMkLst>
            <pc:docMk/>
            <pc:sldMk cId="305331088" sldId="1113"/>
            <ac:spMk id="6" creationId="{755D9479-EFC0-D732-C0C6-6701CD4BC111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5" creationId="{EDC4DC86-DF5B-29CD-AE63-D2EEE913A98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6" creationId="{3925D7A4-0B6C-C4B2-611F-6BB8EBE679F9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7" creationId="{7BF43B74-9A12-78A1-3801-8CFC39B137BE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8" creationId="{D98E0905-5709-6C0E-466F-74F3BA773EEF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19" creationId="{47A18045-0CD9-EAB5-126E-E9F3AC66285C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0" creationId="{47E8C79A-4E35-882B-4FC0-0E6C68D49D4D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1" creationId="{49A5803D-413D-DF7D-D705-9D407D128EA9}"/>
          </ac:spMkLst>
        </pc:spChg>
        <pc:spChg chg="mod">
          <ac:chgData name="Mingjun Wei" userId="579a03c1eb723069" providerId="LiveId" clId="{38175D76-B93F-49C9-B276-ED099A863880}" dt="2024-04-19T19:25:28.185" v="214" actId="1076"/>
          <ac:spMkLst>
            <pc:docMk/>
            <pc:sldMk cId="305331088" sldId="1113"/>
            <ac:spMk id="23" creationId="{0018D4BC-20FA-2169-B4BC-5971544CB72F}"/>
          </ac:spMkLst>
        </pc:spChg>
        <pc:spChg chg="mod">
          <ac:chgData name="Mingjun Wei" userId="579a03c1eb723069" providerId="LiveId" clId="{38175D76-B93F-49C9-B276-ED099A863880}" dt="2024-04-19T19:23:22.856" v="185" actId="164"/>
          <ac:spMkLst>
            <pc:docMk/>
            <pc:sldMk cId="305331088" sldId="1113"/>
            <ac:spMk id="24" creationId="{EA59AAE1-F925-8832-DD55-659D00792591}"/>
          </ac:spMkLst>
        </pc:spChg>
        <pc:spChg chg="mod">
          <ac:chgData name="Mingjun Wei" userId="579a03c1eb723069" providerId="LiveId" clId="{38175D76-B93F-49C9-B276-ED099A863880}" dt="2024-04-19T19:23:30.372" v="188" actId="164"/>
          <ac:spMkLst>
            <pc:docMk/>
            <pc:sldMk cId="305331088" sldId="1113"/>
            <ac:spMk id="25" creationId="{2DB261A6-F78D-9D0B-D15E-0F09C8FAF4BB}"/>
          </ac:spMkLst>
        </pc:spChg>
        <pc:spChg chg="mod">
          <ac:chgData name="Mingjun Wei" userId="579a03c1eb723069" providerId="LiveId" clId="{38175D76-B93F-49C9-B276-ED099A863880}" dt="2024-04-19T19:23:22.856" v="185" actId="164"/>
          <ac:spMkLst>
            <pc:docMk/>
            <pc:sldMk cId="305331088" sldId="1113"/>
            <ac:spMk id="26" creationId="{FF938E9A-9282-1FC6-B02B-5D0D44232CBE}"/>
          </ac:spMkLst>
        </pc:spChg>
        <pc:spChg chg="mod">
          <ac:chgData name="Mingjun Wei" userId="579a03c1eb723069" providerId="LiveId" clId="{38175D76-B93F-49C9-B276-ED099A863880}" dt="2024-04-19T19:23:22.856" v="185" actId="164"/>
          <ac:spMkLst>
            <pc:docMk/>
            <pc:sldMk cId="305331088" sldId="1113"/>
            <ac:spMk id="27" creationId="{42359629-29FB-CFF0-ED5A-DB7E52FF735A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8" creationId="{95A7A69A-DF4B-E743-593F-42592BE98279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29" creationId="{AE6BD45D-D35D-2D7F-6D8C-87C939FF7F6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0" creationId="{C5DEF04C-BC7B-0070-6965-2DD3D9F865C1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1" creationId="{D45544E7-5396-DA56-68F2-732DA5E3409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2" creationId="{332EEEA8-1685-5A73-5DFA-BAF2D5BB9B6D}"/>
          </ac:spMkLst>
        </pc:spChg>
        <pc:spChg chg="mod">
          <ac:chgData name="Mingjun Wei" userId="579a03c1eb723069" providerId="LiveId" clId="{38175D76-B93F-49C9-B276-ED099A863880}" dt="2024-04-19T19:27:06.951" v="279" actId="1035"/>
          <ac:spMkLst>
            <pc:docMk/>
            <pc:sldMk cId="305331088" sldId="1113"/>
            <ac:spMk id="35" creationId="{CDB0A88B-7C0E-6D58-1077-ED248506FC14}"/>
          </ac:spMkLst>
        </pc:spChg>
        <pc:spChg chg="del mod">
          <ac:chgData name="Mingjun Wei" userId="579a03c1eb723069" providerId="LiveId" clId="{38175D76-B93F-49C9-B276-ED099A863880}" dt="2024-04-19T19:28:19.344" v="298"/>
          <ac:spMkLst>
            <pc:docMk/>
            <pc:sldMk cId="305331088" sldId="1113"/>
            <ac:spMk id="37" creationId="{D5D1B157-1465-CBF7-9B9F-2F98ACEEF9FE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38" creationId="{5A94A688-CC52-7882-02E3-2ABC62DE0C27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47" creationId="{BD3EA44F-53FB-A7DE-D9C1-1DF25F14A80D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48" creationId="{DFD02DA3-21EE-C798-9CF6-72665B7B1430}"/>
          </ac:spMkLst>
        </pc:spChg>
        <pc:spChg chg="mod">
          <ac:chgData name="Mingjun Wei" userId="579a03c1eb723069" providerId="LiveId" clId="{38175D76-B93F-49C9-B276-ED099A863880}" dt="2024-04-19T19:24:49.484" v="205" actId="34136"/>
          <ac:spMkLst>
            <pc:docMk/>
            <pc:sldMk cId="305331088" sldId="1113"/>
            <ac:spMk id="53" creationId="{2D2D4531-6DBE-9FF6-59E1-DFD9152AED34}"/>
          </ac:spMkLst>
        </pc:spChg>
        <pc:spChg chg="del mod">
          <ac:chgData name="Mingjun Wei" userId="579a03c1eb723069" providerId="LiveId" clId="{38175D76-B93F-49C9-B276-ED099A863880}" dt="2024-04-19T19:25:09.074" v="210"/>
          <ac:spMkLst>
            <pc:docMk/>
            <pc:sldMk cId="305331088" sldId="1113"/>
            <ac:spMk id="57" creationId="{BE815CCE-E843-CF8E-008E-6758B97ADC45}"/>
          </ac:spMkLst>
        </pc:spChg>
        <pc:grpChg chg="add mod">
          <ac:chgData name="Mingjun Wei" userId="579a03c1eb723069" providerId="LiveId" clId="{38175D76-B93F-49C9-B276-ED099A863880}" dt="2024-04-19T19:23:30.372" v="188" actId="164"/>
          <ac:grpSpMkLst>
            <pc:docMk/>
            <pc:sldMk cId="305331088" sldId="1113"/>
            <ac:grpSpMk id="3" creationId="{2877D1EA-4FB5-B8B0-41C3-8866281C3277}"/>
          </ac:grpSpMkLst>
        </pc:grpChg>
        <pc:grpChg chg="add mod">
          <ac:chgData name="Mingjun Wei" userId="579a03c1eb723069" providerId="LiveId" clId="{38175D76-B93F-49C9-B276-ED099A863880}" dt="2024-04-19T19:27:13.354" v="280" actId="1076"/>
          <ac:grpSpMkLst>
            <pc:docMk/>
            <pc:sldMk cId="305331088" sldId="1113"/>
            <ac:grpSpMk id="4" creationId="{D501704A-ADD4-F686-E474-0D6C1621749A}"/>
          </ac:grpSpMkLst>
        </pc:grpChg>
        <pc:grpChg chg="add mod ord">
          <ac:chgData name="Mingjun Wei" userId="579a03c1eb723069" providerId="LiveId" clId="{38175D76-B93F-49C9-B276-ED099A863880}" dt="2024-04-19T19:26:57.290" v="223" actId="1076"/>
          <ac:grpSpMkLst>
            <pc:docMk/>
            <pc:sldMk cId="305331088" sldId="1113"/>
            <ac:grpSpMk id="5" creationId="{797D0E81-7568-0DB1-4EF9-F4307B9D4227}"/>
          </ac:grpSpMkLst>
        </pc:grpChg>
        <pc:picChg chg="mod modCrop">
          <ac:chgData name="Mingjun Wei" userId="579a03c1eb723069" providerId="LiveId" clId="{38175D76-B93F-49C9-B276-ED099A863880}" dt="2024-04-19T19:26:53.038" v="222" actId="732"/>
          <ac:picMkLst>
            <pc:docMk/>
            <pc:sldMk cId="305331088" sldId="1113"/>
            <ac:picMk id="7" creationId="{735930AD-3104-BA9F-4128-AC02148ADC32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0" creationId="{C86D03F4-A858-FC45-4801-0326C993D967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1" creationId="{5E4FE6C1-0BB0-DF3D-812D-31C301FA9C0D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2" creationId="{8C5E7185-5E96-7D67-9814-7B2AFB22C666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3" creationId="{99934102-84DF-C09D-0B2F-BF6160EFF908}"/>
          </ac:picMkLst>
        </pc:picChg>
        <pc:picChg chg="mod">
          <ac:chgData name="Mingjun Wei" userId="579a03c1eb723069" providerId="LiveId" clId="{38175D76-B93F-49C9-B276-ED099A863880}" dt="2024-04-19T19:24:49.484" v="205" actId="34136"/>
          <ac:picMkLst>
            <pc:docMk/>
            <pc:sldMk cId="305331088" sldId="1113"/>
            <ac:picMk id="14" creationId="{373E75FA-C2BE-4FCC-907F-A52FF452408F}"/>
          </ac:picMkLst>
        </pc:picChg>
        <pc:picChg chg="mod">
          <ac:chgData name="Mingjun Wei" userId="579a03c1eb723069" providerId="LiveId" clId="{38175D76-B93F-49C9-B276-ED099A863880}" dt="2024-04-19T19:25:28.185" v="214" actId="1076"/>
          <ac:picMkLst>
            <pc:docMk/>
            <pc:sldMk cId="305331088" sldId="1113"/>
            <ac:picMk id="22" creationId="{1301EDCE-57DC-ADDB-E421-EE61283B77E1}"/>
          </ac:picMkLst>
        </pc:picChg>
        <pc:cxnChg chg="mod">
          <ac:chgData name="Mingjun Wei" userId="579a03c1eb723069" providerId="LiveId" clId="{38175D76-B93F-49C9-B276-ED099A863880}" dt="2024-04-19T19:27:06.951" v="279" actId="1035"/>
          <ac:cxnSpMkLst>
            <pc:docMk/>
            <pc:sldMk cId="305331088" sldId="1113"/>
            <ac:cxnSpMk id="34" creationId="{6ED0057B-C2B3-BD32-3DB1-79D7E07FE774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40" creationId="{EAF7820B-922A-172B-2040-41CF570622A8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43" creationId="{A693C66B-0DA8-1160-D539-0CEBEAEFA86F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49" creationId="{FD0105E1-0FC4-D4CE-046F-C3845B1D6053}"/>
          </ac:cxnSpMkLst>
        </pc:cxnChg>
        <pc:cxnChg chg="mod">
          <ac:chgData name="Mingjun Wei" userId="579a03c1eb723069" providerId="LiveId" clId="{38175D76-B93F-49C9-B276-ED099A863880}" dt="2024-04-19T19:24:49.484" v="205" actId="34136"/>
          <ac:cxnSpMkLst>
            <pc:docMk/>
            <pc:sldMk cId="305331088" sldId="1113"/>
            <ac:cxnSpMk id="54" creationId="{BB184A11-42AD-A967-E5E6-36DEA6BF9D7F}"/>
          </ac:cxnSpMkLst>
        </pc:cxnChg>
      </pc:sldChg>
      <pc:sldChg chg="ord">
        <pc:chgData name="Mingjun Wei" userId="579a03c1eb723069" providerId="LiveId" clId="{38175D76-B93F-49C9-B276-ED099A863880}" dt="2024-04-19T19:09:07.239" v="180"/>
        <pc:sldMkLst>
          <pc:docMk/>
          <pc:sldMk cId="730436657" sldId="1115"/>
        </pc:sldMkLst>
      </pc:sldChg>
      <pc:sldChg chg="modSp mod">
        <pc:chgData name="Mingjun Wei" userId="579a03c1eb723069" providerId="LiveId" clId="{38175D76-B93F-49C9-B276-ED099A863880}" dt="2024-04-19T19:08:24.904" v="175" actId="20577"/>
        <pc:sldMkLst>
          <pc:docMk/>
          <pc:sldMk cId="1354534103" sldId="1125"/>
        </pc:sldMkLst>
        <pc:spChg chg="mod">
          <ac:chgData name="Mingjun Wei" userId="579a03c1eb723069" providerId="LiveId" clId="{38175D76-B93F-49C9-B276-ED099A863880}" dt="2024-04-19T19:08:24.904" v="175" actId="20577"/>
          <ac:spMkLst>
            <pc:docMk/>
            <pc:sldMk cId="1354534103" sldId="1125"/>
            <ac:spMk id="4" creationId="{3DC90664-739D-7A05-B53F-48F5523DA177}"/>
          </ac:spMkLst>
        </pc:spChg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1696666404" sldId="1126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2489972756" sldId="1127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598207752" sldId="1128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202109940" sldId="1129"/>
        </pc:sldMkLst>
      </pc:sldChg>
      <pc:sldChg chg="mod modShow">
        <pc:chgData name="Mingjun Wei" userId="579a03c1eb723069" providerId="LiveId" clId="{38175D76-B93F-49C9-B276-ED099A863880}" dt="2024-04-19T19:05:27.650" v="0" actId="729"/>
        <pc:sldMkLst>
          <pc:docMk/>
          <pc:sldMk cId="2882725571" sldId="1130"/>
        </pc:sldMkLst>
      </pc:sldChg>
      <pc:sldChg chg="modSp mod">
        <pc:chgData name="Mingjun Wei" userId="579a03c1eb723069" providerId="LiveId" clId="{38175D76-B93F-49C9-B276-ED099A863880}" dt="2024-04-19T19:09:00.865" v="178"/>
        <pc:sldMkLst>
          <pc:docMk/>
          <pc:sldMk cId="2851597049" sldId="1131"/>
        </pc:sldMkLst>
        <pc:spChg chg="mod">
          <ac:chgData name="Mingjun Wei" userId="579a03c1eb723069" providerId="LiveId" clId="{38175D76-B93F-49C9-B276-ED099A863880}" dt="2024-04-19T19:09:00.865" v="178"/>
          <ac:spMkLst>
            <pc:docMk/>
            <pc:sldMk cId="2851597049" sldId="1131"/>
            <ac:spMk id="2" creationId="{4DE6A6B2-5CC7-5FEA-82A5-B0B8CD44BFE9}"/>
          </ac:spMkLst>
        </pc:spChg>
        <pc:picChg chg="mod">
          <ac:chgData name="Mingjun Wei" userId="579a03c1eb723069" providerId="LiveId" clId="{38175D76-B93F-49C9-B276-ED099A863880}" dt="2024-04-19T19:09:00.228" v="177" actId="1076"/>
          <ac:picMkLst>
            <pc:docMk/>
            <pc:sldMk cId="2851597049" sldId="1131"/>
            <ac:picMk id="4" creationId="{E4DCF088-85EB-371B-D10C-2D1E1CD62B69}"/>
          </ac:picMkLst>
        </pc:picChg>
      </pc:sldChg>
      <pc:sldChg chg="addSp delSp modSp new del mod">
        <pc:chgData name="Mingjun Wei" userId="579a03c1eb723069" providerId="LiveId" clId="{38175D76-B93F-49C9-B276-ED099A863880}" dt="2024-04-19T19:28:34.210" v="303" actId="47"/>
        <pc:sldMkLst>
          <pc:docMk/>
          <pc:sldMk cId="569844521" sldId="1132"/>
        </pc:sldMkLst>
        <pc:spChg chg="del mod">
          <ac:chgData name="Mingjun Wei" userId="579a03c1eb723069" providerId="LiveId" clId="{38175D76-B93F-49C9-B276-ED099A863880}" dt="2024-04-19T19:28:28.136" v="300" actId="21"/>
          <ac:spMkLst>
            <pc:docMk/>
            <pc:sldMk cId="569844521" sldId="1132"/>
            <ac:spMk id="3" creationId="{755D9479-EFC0-D732-C0C6-6701CD4BC111}"/>
          </ac:spMkLst>
        </pc:spChg>
        <pc:spChg chg="add mod">
          <ac:chgData name="Mingjun Wei" userId="579a03c1eb723069" providerId="LiveId" clId="{38175D76-B93F-49C9-B276-ED099A863880}" dt="2024-04-19T19:28:28.136" v="300" actId="21"/>
          <ac:spMkLst>
            <pc:docMk/>
            <pc:sldMk cId="569844521" sldId="1132"/>
            <ac:spMk id="5" creationId="{6C7449F8-B0C8-1CE9-8BA0-4B2334B37E38}"/>
          </ac:spMkLst>
        </pc:spChg>
      </pc:sldChg>
    </pc:docChg>
  </pc:docChgLst>
  <pc:docChgLst>
    <pc:chgData name="Wei, Mingjun" userId="e3ca6078-c382-4c01-8d3e-4c824cf1cd7b" providerId="ADAL" clId="{00D4D2E4-BA53-4164-BC73-CACA1DBA9C28}"/>
    <pc:docChg chg="undo custSel modSld">
      <pc:chgData name="Wei, Mingjun" userId="e3ca6078-c382-4c01-8d3e-4c824cf1cd7b" providerId="ADAL" clId="{00D4D2E4-BA53-4164-BC73-CACA1DBA9C28}" dt="2023-09-05T20:12:26.131" v="31" actId="14100"/>
      <pc:docMkLst>
        <pc:docMk/>
      </pc:docMkLst>
      <pc:sldChg chg="modSp mod">
        <pc:chgData name="Wei, Mingjun" userId="e3ca6078-c382-4c01-8d3e-4c824cf1cd7b" providerId="ADAL" clId="{00D4D2E4-BA53-4164-BC73-CACA1DBA9C28}" dt="2023-09-05T20:12:22.992" v="20" actId="14100"/>
        <pc:sldMkLst>
          <pc:docMk/>
          <pc:sldMk cId="2450930205" sldId="880"/>
        </pc:sldMkLst>
        <pc:grpChg chg="mod">
          <ac:chgData name="Wei, Mingjun" userId="e3ca6078-c382-4c01-8d3e-4c824cf1cd7b" providerId="ADAL" clId="{00D4D2E4-BA53-4164-BC73-CACA1DBA9C28}" dt="2023-09-05T20:12:22.992" v="20" actId="14100"/>
          <ac:grpSpMkLst>
            <pc:docMk/>
            <pc:sldMk cId="2450930205" sldId="880"/>
            <ac:grpSpMk id="15" creationId="{97FA304C-CD99-5675-FB9F-E97D7ED6C867}"/>
          </ac:grpSpMkLst>
        </pc:grpChg>
      </pc:sldChg>
      <pc:sldChg chg="modSp mod">
        <pc:chgData name="Wei, Mingjun" userId="e3ca6078-c382-4c01-8d3e-4c824cf1cd7b" providerId="ADAL" clId="{00D4D2E4-BA53-4164-BC73-CACA1DBA9C28}" dt="2023-09-05T20:12:26.131" v="31" actId="14100"/>
        <pc:sldMkLst>
          <pc:docMk/>
          <pc:sldMk cId="52619355" sldId="884"/>
        </pc:sldMkLst>
        <pc:grpChg chg="mod">
          <ac:chgData name="Wei, Mingjun" userId="e3ca6078-c382-4c01-8d3e-4c824cf1cd7b" providerId="ADAL" clId="{00D4D2E4-BA53-4164-BC73-CACA1DBA9C28}" dt="2023-09-05T20:12:26.131" v="31" actId="14100"/>
          <ac:grpSpMkLst>
            <pc:docMk/>
            <pc:sldMk cId="52619355" sldId="884"/>
            <ac:grpSpMk id="15" creationId="{45DC367D-4923-EBA6-2BA4-282922C7A581}"/>
          </ac:grpSpMkLst>
        </pc:grpChg>
      </pc:sldChg>
      <pc:sldChg chg="modSp mod">
        <pc:chgData name="Wei, Mingjun" userId="e3ca6078-c382-4c01-8d3e-4c824cf1cd7b" providerId="ADAL" clId="{00D4D2E4-BA53-4164-BC73-CACA1DBA9C28}" dt="2023-09-05T20:12:24.130" v="26" actId="14100"/>
        <pc:sldMkLst>
          <pc:docMk/>
          <pc:sldMk cId="4203446409" sldId="887"/>
        </pc:sldMkLst>
        <pc:grpChg chg="mod">
          <ac:chgData name="Wei, Mingjun" userId="e3ca6078-c382-4c01-8d3e-4c824cf1cd7b" providerId="ADAL" clId="{00D4D2E4-BA53-4164-BC73-CACA1DBA9C28}" dt="2023-09-05T20:12:24.130" v="26" actId="14100"/>
          <ac:grpSpMkLst>
            <pc:docMk/>
            <pc:sldMk cId="4203446409" sldId="887"/>
            <ac:grpSpMk id="21" creationId="{082EDBED-2D5A-3228-784A-C4D27A0D19A6}"/>
          </ac:grpSpMkLst>
        </pc:grpChg>
      </pc:sldChg>
    </pc:docChg>
  </pc:docChgLst>
  <pc:docChgLst>
    <pc:chgData name="Wei, Mingjun" userId="e3ca6078-c382-4c01-8d3e-4c824cf1cd7b" providerId="ADAL" clId="{DC8101D5-A4E0-4576-84AB-C01D1783B6B7}"/>
    <pc:docChg chg="custSel modSld sldOrd">
      <pc:chgData name="Wei, Mingjun" userId="e3ca6078-c382-4c01-8d3e-4c824cf1cd7b" providerId="ADAL" clId="{DC8101D5-A4E0-4576-84AB-C01D1783B6B7}" dt="2024-04-01T01:34:10.021" v="126" actId="20577"/>
      <pc:docMkLst>
        <pc:docMk/>
      </pc:docMkLst>
      <pc:sldChg chg="modSp mod">
        <pc:chgData name="Wei, Mingjun" userId="e3ca6078-c382-4c01-8d3e-4c824cf1cd7b" providerId="ADAL" clId="{DC8101D5-A4E0-4576-84AB-C01D1783B6B7}" dt="2024-04-01T01:32:09.702" v="1" actId="20577"/>
        <pc:sldMkLst>
          <pc:docMk/>
          <pc:sldMk cId="2008947440" sldId="823"/>
        </pc:sldMkLst>
        <pc:spChg chg="mod">
          <ac:chgData name="Wei, Mingjun" userId="e3ca6078-c382-4c01-8d3e-4c824cf1cd7b" providerId="ADAL" clId="{DC8101D5-A4E0-4576-84AB-C01D1783B6B7}" dt="2024-04-01T01:32:09.702" v="1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modSp mod">
        <pc:chgData name="Wei, Mingjun" userId="e3ca6078-c382-4c01-8d3e-4c824cf1cd7b" providerId="ADAL" clId="{DC8101D5-A4E0-4576-84AB-C01D1783B6B7}" dt="2024-04-01T01:33:40.453" v="125" actId="20577"/>
        <pc:sldMkLst>
          <pc:docMk/>
          <pc:sldMk cId="220124531" sldId="1072"/>
        </pc:sldMkLst>
        <pc:spChg chg="mod">
          <ac:chgData name="Wei, Mingjun" userId="e3ca6078-c382-4c01-8d3e-4c824cf1cd7b" providerId="ADAL" clId="{DC8101D5-A4E0-4576-84AB-C01D1783B6B7}" dt="2024-04-01T01:33:40.453" v="125" actId="20577"/>
          <ac:spMkLst>
            <pc:docMk/>
            <pc:sldMk cId="220124531" sldId="1072"/>
            <ac:spMk id="3" creationId="{733B2CEB-60DB-8D4F-ED25-E14D2EFC6A13}"/>
          </ac:spMkLst>
        </pc:spChg>
      </pc:sldChg>
      <pc:sldChg chg="modSp mod">
        <pc:chgData name="Wei, Mingjun" userId="e3ca6078-c382-4c01-8d3e-4c824cf1cd7b" providerId="ADAL" clId="{DC8101D5-A4E0-4576-84AB-C01D1783B6B7}" dt="2024-04-01T01:34:10.021" v="126" actId="20577"/>
        <pc:sldMkLst>
          <pc:docMk/>
          <pc:sldMk cId="3785304711" sldId="1073"/>
        </pc:sldMkLst>
        <pc:spChg chg="mod">
          <ac:chgData name="Wei, Mingjun" userId="e3ca6078-c382-4c01-8d3e-4c824cf1cd7b" providerId="ADAL" clId="{DC8101D5-A4E0-4576-84AB-C01D1783B6B7}" dt="2024-04-01T01:34:10.021" v="126" actId="20577"/>
          <ac:spMkLst>
            <pc:docMk/>
            <pc:sldMk cId="3785304711" sldId="1073"/>
            <ac:spMk id="3" creationId="{2A7F13CF-4E60-78DC-956C-69A5C1D6FAD6}"/>
          </ac:spMkLst>
        </pc:spChg>
      </pc:sldChg>
      <pc:sldChg chg="mod ord modShow">
        <pc:chgData name="Wei, Mingjun" userId="e3ca6078-c382-4c01-8d3e-4c824cf1cd7b" providerId="ADAL" clId="{DC8101D5-A4E0-4576-84AB-C01D1783B6B7}" dt="2024-04-01T01:32:38.475" v="4"/>
        <pc:sldMkLst>
          <pc:docMk/>
          <pc:sldMk cId="644498697" sldId="1074"/>
        </pc:sldMkLst>
      </pc:sldChg>
    </pc:docChg>
  </pc:docChgLst>
  <pc:docChgLst>
    <pc:chgData name="Wei, Mingjun" userId="e3ca6078-c382-4c01-8d3e-4c824cf1cd7b" providerId="ADAL" clId="{A317EEF0-6434-43DF-AF03-BE231C9281E2}"/>
    <pc:docChg chg="undo custSel delSld modSld sldOrd">
      <pc:chgData name="Wei, Mingjun" userId="e3ca6078-c382-4c01-8d3e-4c824cf1cd7b" providerId="ADAL" clId="{A317EEF0-6434-43DF-AF03-BE231C9281E2}" dt="2024-04-15T03:36:35.264" v="90" actId="47"/>
      <pc:docMkLst>
        <pc:docMk/>
      </pc:docMkLst>
      <pc:sldChg chg="del">
        <pc:chgData name="Wei, Mingjun" userId="e3ca6078-c382-4c01-8d3e-4c824cf1cd7b" providerId="ADAL" clId="{A317EEF0-6434-43DF-AF03-BE231C9281E2}" dt="2024-04-15T03:36:35.264" v="90" actId="47"/>
        <pc:sldMkLst>
          <pc:docMk/>
          <pc:sldMk cId="1755842639" sldId="1066"/>
        </pc:sldMkLst>
      </pc:sldChg>
      <pc:sldChg chg="modSp mod">
        <pc:chgData name="Wei, Mingjun" userId="e3ca6078-c382-4c01-8d3e-4c824cf1cd7b" providerId="ADAL" clId="{A317EEF0-6434-43DF-AF03-BE231C9281E2}" dt="2024-04-15T03:35:36.037" v="10" actId="400"/>
        <pc:sldMkLst>
          <pc:docMk/>
          <pc:sldMk cId="3785304711" sldId="1073"/>
        </pc:sldMkLst>
        <pc:spChg chg="mod">
          <ac:chgData name="Wei, Mingjun" userId="e3ca6078-c382-4c01-8d3e-4c824cf1cd7b" providerId="ADAL" clId="{A317EEF0-6434-43DF-AF03-BE231C9281E2}" dt="2024-04-15T03:35:36.037" v="10" actId="400"/>
          <ac:spMkLst>
            <pc:docMk/>
            <pc:sldMk cId="3785304711" sldId="1073"/>
            <ac:spMk id="3" creationId="{2A7F13CF-4E60-78DC-956C-69A5C1D6FAD6}"/>
          </ac:spMkLst>
        </pc:spChg>
      </pc:sldChg>
      <pc:sldChg chg="modSp mod">
        <pc:chgData name="Wei, Mingjun" userId="e3ca6078-c382-4c01-8d3e-4c824cf1cd7b" providerId="ADAL" clId="{A317EEF0-6434-43DF-AF03-BE231C9281E2}" dt="2024-04-15T03:36:32.670" v="89" actId="313"/>
        <pc:sldMkLst>
          <pc:docMk/>
          <pc:sldMk cId="2213522378" sldId="1075"/>
        </pc:sldMkLst>
        <pc:spChg chg="mod">
          <ac:chgData name="Wei, Mingjun" userId="e3ca6078-c382-4c01-8d3e-4c824cf1cd7b" providerId="ADAL" clId="{A317EEF0-6434-43DF-AF03-BE231C9281E2}" dt="2024-04-15T03:36:32.670" v="89" actId="313"/>
          <ac:spMkLst>
            <pc:docMk/>
            <pc:sldMk cId="2213522378" sldId="1075"/>
            <ac:spMk id="3" creationId="{A5E9C7F1-0F66-48E7-C7EB-378E7BAA2E2F}"/>
          </ac:spMkLst>
        </pc:spChg>
      </pc:sldChg>
      <pc:sldChg chg="ord">
        <pc:chgData name="Wei, Mingjun" userId="e3ca6078-c382-4c01-8d3e-4c824cf1cd7b" providerId="ADAL" clId="{A317EEF0-6434-43DF-AF03-BE231C9281E2}" dt="2024-04-15T03:34:44.223" v="1"/>
        <pc:sldMkLst>
          <pc:docMk/>
          <pc:sldMk cId="18764683" sldId="1077"/>
        </pc:sldMkLst>
      </pc:sldChg>
      <pc:sldChg chg="del">
        <pc:chgData name="Wei, Mingjun" userId="e3ca6078-c382-4c01-8d3e-4c824cf1cd7b" providerId="ADAL" clId="{A317EEF0-6434-43DF-AF03-BE231C9281E2}" dt="2024-04-15T03:34:49.627" v="3" actId="47"/>
        <pc:sldMkLst>
          <pc:docMk/>
          <pc:sldMk cId="1658903876" sldId="1085"/>
        </pc:sldMkLst>
      </pc:sldChg>
      <pc:sldChg chg="del">
        <pc:chgData name="Wei, Mingjun" userId="e3ca6078-c382-4c01-8d3e-4c824cf1cd7b" providerId="ADAL" clId="{A317EEF0-6434-43DF-AF03-BE231C9281E2}" dt="2024-04-15T03:34:45.720" v="2" actId="47"/>
        <pc:sldMkLst>
          <pc:docMk/>
          <pc:sldMk cId="2827769305" sldId="1091"/>
        </pc:sldMkLst>
      </pc:sldChg>
    </pc:docChg>
  </pc:docChgLst>
  <pc:docChgLst>
    <pc:chgData name="Wei, Mingjun" userId="e3ca6078-c382-4c01-8d3e-4c824cf1cd7b" providerId="ADAL" clId="{D5DF028E-11B3-492C-808C-76751B7D6B97}"/>
    <pc:docChg chg="undo redo custSel addSld delSld modSld sldOrd">
      <pc:chgData name="Wei, Mingjun" userId="e3ca6078-c382-4c01-8d3e-4c824cf1cd7b" providerId="ADAL" clId="{D5DF028E-11B3-492C-808C-76751B7D6B97}" dt="2024-04-18T03:39:29.732" v="1793" actId="1036"/>
      <pc:docMkLst>
        <pc:docMk/>
      </pc:docMkLst>
      <pc:sldChg chg="modSp mod">
        <pc:chgData name="Wei, Mingjun" userId="e3ca6078-c382-4c01-8d3e-4c824cf1cd7b" providerId="ADAL" clId="{D5DF028E-11B3-492C-808C-76751B7D6B97}" dt="2024-04-15T18:30:13.931" v="3" actId="20577"/>
        <pc:sldMkLst>
          <pc:docMk/>
          <pc:sldMk cId="2008947440" sldId="823"/>
        </pc:sldMkLst>
        <pc:spChg chg="mod">
          <ac:chgData name="Wei, Mingjun" userId="e3ca6078-c382-4c01-8d3e-4c824cf1cd7b" providerId="ADAL" clId="{D5DF028E-11B3-492C-808C-76751B7D6B97}" dt="2024-04-15T18:30:13.931" v="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936737824" sldId="1064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3785304711" sldId="1073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213522378" sldId="1075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18764683" sldId="1077"/>
        </pc:sldMkLst>
      </pc:sldChg>
      <pc:sldChg chg="addSp delSp modSp add mod">
        <pc:chgData name="Wei, Mingjun" userId="e3ca6078-c382-4c01-8d3e-4c824cf1cd7b" providerId="ADAL" clId="{D5DF028E-11B3-492C-808C-76751B7D6B97}" dt="2024-04-16T19:36:29.022" v="1170" actId="1036"/>
        <pc:sldMkLst>
          <pc:docMk/>
          <pc:sldMk cId="2545084435" sldId="1084"/>
        </pc:sldMkLst>
        <pc:spChg chg="add mod">
          <ac:chgData name="Wei, Mingjun" userId="e3ca6078-c382-4c01-8d3e-4c824cf1cd7b" providerId="ADAL" clId="{D5DF028E-11B3-492C-808C-76751B7D6B97}" dt="2024-04-16T18:38:18.838" v="48" actId="1076"/>
          <ac:spMkLst>
            <pc:docMk/>
            <pc:sldMk cId="2545084435" sldId="1084"/>
            <ac:spMk id="3" creationId="{229F55B7-D9BD-B03B-43D4-D9881BDA0FA9}"/>
          </ac:spMkLst>
        </pc:spChg>
        <pc:spChg chg="add del mod">
          <ac:chgData name="Wei, Mingjun" userId="e3ca6078-c382-4c01-8d3e-4c824cf1cd7b" providerId="ADAL" clId="{D5DF028E-11B3-492C-808C-76751B7D6B97}" dt="2024-04-16T18:37:27.047" v="31" actId="478"/>
          <ac:spMkLst>
            <pc:docMk/>
            <pc:sldMk cId="2545084435" sldId="1084"/>
            <ac:spMk id="4" creationId="{0787C2AE-BA4E-E41F-EDBD-22AC4E927DE6}"/>
          </ac:spMkLst>
        </pc:spChg>
        <pc:spChg chg="add mod">
          <ac:chgData name="Wei, Mingjun" userId="e3ca6078-c382-4c01-8d3e-4c824cf1cd7b" providerId="ADAL" clId="{D5DF028E-11B3-492C-808C-76751B7D6B97}" dt="2024-04-16T18:37:38.041" v="34"/>
          <ac:spMkLst>
            <pc:docMk/>
            <pc:sldMk cId="2545084435" sldId="1084"/>
            <ac:spMk id="12" creationId="{E152DF01-615C-08B2-E46F-0E9BB00C892C}"/>
          </ac:spMkLst>
        </pc:spChg>
        <pc:spChg chg="add mod">
          <ac:chgData name="Wei, Mingjun" userId="e3ca6078-c382-4c01-8d3e-4c824cf1cd7b" providerId="ADAL" clId="{D5DF028E-11B3-492C-808C-76751B7D6B97}" dt="2024-04-16T18:38:13.223" v="47" actId="1076"/>
          <ac:spMkLst>
            <pc:docMk/>
            <pc:sldMk cId="2545084435" sldId="1084"/>
            <ac:spMk id="14" creationId="{0A706511-4AF3-310B-3857-F8D6A4AAF279}"/>
          </ac:spMkLst>
        </pc:spChg>
        <pc:spChg chg="add mod">
          <ac:chgData name="Wei, Mingjun" userId="e3ca6078-c382-4c01-8d3e-4c824cf1cd7b" providerId="ADAL" clId="{D5DF028E-11B3-492C-808C-76751B7D6B97}" dt="2024-04-16T18:38:28.355" v="50" actId="1076"/>
          <ac:spMkLst>
            <pc:docMk/>
            <pc:sldMk cId="2545084435" sldId="1084"/>
            <ac:spMk id="15" creationId="{BD30827E-6E6C-3711-8509-62EC7F14E8D1}"/>
          </ac:spMkLst>
        </pc:spChg>
        <pc:spChg chg="add mod">
          <ac:chgData name="Wei, Mingjun" userId="e3ca6078-c382-4c01-8d3e-4c824cf1cd7b" providerId="ADAL" clId="{D5DF028E-11B3-492C-808C-76751B7D6B97}" dt="2024-04-16T18:38:23.187" v="49" actId="1076"/>
          <ac:spMkLst>
            <pc:docMk/>
            <pc:sldMk cId="2545084435" sldId="1084"/>
            <ac:spMk id="16" creationId="{6F01F254-640C-527C-B790-FCC95788458F}"/>
          </ac:spMkLst>
        </pc:spChg>
        <pc:spChg chg="add mod">
          <ac:chgData name="Wei, Mingjun" userId="e3ca6078-c382-4c01-8d3e-4c824cf1cd7b" providerId="ADAL" clId="{D5DF028E-11B3-492C-808C-76751B7D6B97}" dt="2024-04-16T18:38:03.874" v="46" actId="1076"/>
          <ac:spMkLst>
            <pc:docMk/>
            <pc:sldMk cId="2545084435" sldId="1084"/>
            <ac:spMk id="17" creationId="{06A66E14-73B3-4965-690B-6D55943DEF2E}"/>
          </ac:spMkLst>
        </pc:spChg>
        <pc:spChg chg="add mod">
          <ac:chgData name="Wei, Mingjun" userId="e3ca6078-c382-4c01-8d3e-4c824cf1cd7b" providerId="ADAL" clId="{D5DF028E-11B3-492C-808C-76751B7D6B97}" dt="2024-04-16T19:35:47.670" v="1148" actId="1076"/>
          <ac:spMkLst>
            <pc:docMk/>
            <pc:sldMk cId="2545084435" sldId="1084"/>
            <ac:spMk id="18" creationId="{FFEE514E-4150-D236-22AE-348737329C07}"/>
          </ac:spMkLst>
        </pc:spChg>
        <pc:spChg chg="add mod">
          <ac:chgData name="Wei, Mingjun" userId="e3ca6078-c382-4c01-8d3e-4c824cf1cd7b" providerId="ADAL" clId="{D5DF028E-11B3-492C-808C-76751B7D6B97}" dt="2024-04-16T19:36:29.022" v="1170" actId="1036"/>
          <ac:spMkLst>
            <pc:docMk/>
            <pc:sldMk cId="2545084435" sldId="1084"/>
            <ac:spMk id="19" creationId="{00A3B9E2-9C1F-9E71-D7F1-036DCC721644}"/>
          </ac:spMkLst>
        </pc:spChg>
        <pc:spChg chg="add mod">
          <ac:chgData name="Wei, Mingjun" userId="e3ca6078-c382-4c01-8d3e-4c824cf1cd7b" providerId="ADAL" clId="{D5DF028E-11B3-492C-808C-76751B7D6B97}" dt="2024-04-16T19:36:09.224" v="1159" actId="1076"/>
          <ac:spMkLst>
            <pc:docMk/>
            <pc:sldMk cId="2545084435" sldId="1084"/>
            <ac:spMk id="20" creationId="{80E9CE76-3E67-8001-0FA3-279B686FD392}"/>
          </ac:spMkLst>
        </pc:spChg>
        <pc:spChg chg="add mod">
          <ac:chgData name="Wei, Mingjun" userId="e3ca6078-c382-4c01-8d3e-4c824cf1cd7b" providerId="ADAL" clId="{D5DF028E-11B3-492C-808C-76751B7D6B97}" dt="2024-04-16T19:36:16.680" v="1169" actId="20577"/>
          <ac:spMkLst>
            <pc:docMk/>
            <pc:sldMk cId="2545084435" sldId="1084"/>
            <ac:spMk id="21" creationId="{919962C2-5FD1-9DB9-7E6C-C92C79F016FB}"/>
          </ac:spMkLst>
        </pc:spChg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587746534" sldId="1086"/>
        </pc:sldMkLst>
      </pc:sldChg>
      <pc:sldChg chg="del">
        <pc:chgData name="Wei, Mingjun" userId="e3ca6078-c382-4c01-8d3e-4c824cf1cd7b" providerId="ADAL" clId="{D5DF028E-11B3-492C-808C-76751B7D6B97}" dt="2024-04-16T18:43:28.656" v="191" actId="47"/>
        <pc:sldMkLst>
          <pc:docMk/>
          <pc:sldMk cId="1151275870" sldId="1087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799047057" sldId="1088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3323691668" sldId="1089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296542273" sldId="1090"/>
        </pc:sldMkLst>
      </pc:sldChg>
      <pc:sldChg chg="del">
        <pc:chgData name="Wei, Mingjun" userId="e3ca6078-c382-4c01-8d3e-4c824cf1cd7b" providerId="ADAL" clId="{D5DF028E-11B3-492C-808C-76751B7D6B97}" dt="2024-04-16T18:43:33.756" v="192" actId="47"/>
        <pc:sldMkLst>
          <pc:docMk/>
          <pc:sldMk cId="620380370" sldId="1092"/>
        </pc:sldMkLst>
      </pc:sldChg>
      <pc:sldChg chg="addSp delSp modSp new del mod ord">
        <pc:chgData name="Wei, Mingjun" userId="e3ca6078-c382-4c01-8d3e-4c824cf1cd7b" providerId="ADAL" clId="{D5DF028E-11B3-492C-808C-76751B7D6B97}" dt="2024-04-16T19:56:21.826" v="1285" actId="47"/>
        <pc:sldMkLst>
          <pc:docMk/>
          <pc:sldMk cId="3858185236" sldId="1093"/>
        </pc:sldMkLst>
        <pc:spChg chg="mod">
          <ac:chgData name="Wei, Mingjun" userId="e3ca6078-c382-4c01-8d3e-4c824cf1cd7b" providerId="ADAL" clId="{D5DF028E-11B3-492C-808C-76751B7D6B97}" dt="2024-04-16T18:36:32.956" v="23" actId="20577"/>
          <ac:spMkLst>
            <pc:docMk/>
            <pc:sldMk cId="3858185236" sldId="1093"/>
            <ac:spMk id="2" creationId="{DBD9A715-0E8F-AAB3-C56F-F99B7DA7376E}"/>
          </ac:spMkLst>
        </pc:spChg>
        <pc:spChg chg="del">
          <ac:chgData name="Wei, Mingjun" userId="e3ca6078-c382-4c01-8d3e-4c824cf1cd7b" providerId="ADAL" clId="{D5DF028E-11B3-492C-808C-76751B7D6B97}" dt="2024-04-16T18:36:18.820" v="16" actId="22"/>
          <ac:spMkLst>
            <pc:docMk/>
            <pc:sldMk cId="3858185236" sldId="1093"/>
            <ac:spMk id="3" creationId="{4A11B497-BC72-57CD-3476-93C04B819EA0}"/>
          </ac:spMkLst>
        </pc:spChg>
        <pc:picChg chg="add mod ord">
          <ac:chgData name="Wei, Mingjun" userId="e3ca6078-c382-4c01-8d3e-4c824cf1cd7b" providerId="ADAL" clId="{D5DF028E-11B3-492C-808C-76751B7D6B97}" dt="2024-04-16T18:36:18.820" v="16" actId="22"/>
          <ac:picMkLst>
            <pc:docMk/>
            <pc:sldMk cId="3858185236" sldId="1093"/>
            <ac:picMk id="5" creationId="{ECC69E23-0D59-0096-3A75-D7DA8BAAA4EC}"/>
          </ac:picMkLst>
        </pc:picChg>
      </pc:sldChg>
      <pc:sldChg chg="addSp delSp modSp new mod ord">
        <pc:chgData name="Wei, Mingjun" userId="e3ca6078-c382-4c01-8d3e-4c824cf1cd7b" providerId="ADAL" clId="{D5DF028E-11B3-492C-808C-76751B7D6B97}" dt="2024-04-16T19:40:54.004" v="1278"/>
        <pc:sldMkLst>
          <pc:docMk/>
          <pc:sldMk cId="137579632" sldId="1094"/>
        </pc:sldMkLst>
        <pc:spChg chg="mod">
          <ac:chgData name="Wei, Mingjun" userId="e3ca6078-c382-4c01-8d3e-4c824cf1cd7b" providerId="ADAL" clId="{D5DF028E-11B3-492C-808C-76751B7D6B97}" dt="2024-04-16T18:45:42.481" v="202"/>
          <ac:spMkLst>
            <pc:docMk/>
            <pc:sldMk cId="137579632" sldId="1094"/>
            <ac:spMk id="2" creationId="{B04F1EC3-48B6-9495-B55E-3B5CF92C4061}"/>
          </ac:spMkLst>
        </pc:spChg>
        <pc:spChg chg="del">
          <ac:chgData name="Wei, Mingjun" userId="e3ca6078-c382-4c01-8d3e-4c824cf1cd7b" providerId="ADAL" clId="{D5DF028E-11B3-492C-808C-76751B7D6B97}" dt="2024-04-16T18:45:29.294" v="197"/>
          <ac:spMkLst>
            <pc:docMk/>
            <pc:sldMk cId="137579632" sldId="1094"/>
            <ac:spMk id="3" creationId="{95E6FA9A-FD63-45BF-1ED7-87221147A1F1}"/>
          </ac:spMkLst>
        </pc:spChg>
        <pc:spChg chg="add mod">
          <ac:chgData name="Wei, Mingjun" userId="e3ca6078-c382-4c01-8d3e-4c824cf1cd7b" providerId="ADAL" clId="{D5DF028E-11B3-492C-808C-76751B7D6B97}" dt="2024-04-16T18:45:52.126" v="205" actId="1076"/>
          <ac:spMkLst>
            <pc:docMk/>
            <pc:sldMk cId="137579632" sldId="1094"/>
            <ac:spMk id="6" creationId="{DA82E7A0-12CF-C9BB-FA4F-62072CF6F937}"/>
          </ac:spMkLst>
        </pc:spChg>
        <pc:spChg chg="add mod">
          <ac:chgData name="Wei, Mingjun" userId="e3ca6078-c382-4c01-8d3e-4c824cf1cd7b" providerId="ADAL" clId="{D5DF028E-11B3-492C-808C-76751B7D6B97}" dt="2024-04-16T18:45:55.676" v="207" actId="1076"/>
          <ac:spMkLst>
            <pc:docMk/>
            <pc:sldMk cId="137579632" sldId="1094"/>
            <ac:spMk id="7" creationId="{64E6C03B-24B4-BD5F-0941-E8CDCE397DC7}"/>
          </ac:spMkLst>
        </pc:spChg>
        <pc:spChg chg="add mod">
          <ac:chgData name="Wei, Mingjun" userId="e3ca6078-c382-4c01-8d3e-4c824cf1cd7b" providerId="ADAL" clId="{D5DF028E-11B3-492C-808C-76751B7D6B97}" dt="2024-04-16T18:45:59.658" v="209" actId="1076"/>
          <ac:spMkLst>
            <pc:docMk/>
            <pc:sldMk cId="137579632" sldId="1094"/>
            <ac:spMk id="8" creationId="{43C3EBD5-1BAE-BA3D-0805-986C752CE3ED}"/>
          </ac:spMkLst>
        </pc:spChg>
        <pc:spChg chg="add mod">
          <ac:chgData name="Wei, Mingjun" userId="e3ca6078-c382-4c01-8d3e-4c824cf1cd7b" providerId="ADAL" clId="{D5DF028E-11B3-492C-808C-76751B7D6B97}" dt="2024-04-16T18:46:03.358" v="211" actId="1076"/>
          <ac:spMkLst>
            <pc:docMk/>
            <pc:sldMk cId="137579632" sldId="1094"/>
            <ac:spMk id="9" creationId="{6673B760-7DCA-C1AC-D553-6A399144693B}"/>
          </ac:spMkLst>
        </pc:spChg>
        <pc:spChg chg="add mod">
          <ac:chgData name="Wei, Mingjun" userId="e3ca6078-c382-4c01-8d3e-4c824cf1cd7b" providerId="ADAL" clId="{D5DF028E-11B3-492C-808C-76751B7D6B97}" dt="2024-04-16T18:46:11.074" v="213" actId="1076"/>
          <ac:spMkLst>
            <pc:docMk/>
            <pc:sldMk cId="137579632" sldId="1094"/>
            <ac:spMk id="10" creationId="{853F88AC-2D91-C043-EF63-BAF0F6C80479}"/>
          </ac:spMkLst>
        </pc:spChg>
        <pc:spChg chg="add mod">
          <ac:chgData name="Wei, Mingjun" userId="e3ca6078-c382-4c01-8d3e-4c824cf1cd7b" providerId="ADAL" clId="{D5DF028E-11B3-492C-808C-76751B7D6B97}" dt="2024-04-16T18:46:29.007" v="218" actId="1076"/>
          <ac:spMkLst>
            <pc:docMk/>
            <pc:sldMk cId="137579632" sldId="1094"/>
            <ac:spMk id="11" creationId="{14F9D696-B99A-0052-5EA2-14D77346C984}"/>
          </ac:spMkLst>
        </pc:spChg>
        <pc:spChg chg="add mod">
          <ac:chgData name="Wei, Mingjun" userId="e3ca6078-c382-4c01-8d3e-4c824cf1cd7b" providerId="ADAL" clId="{D5DF028E-11B3-492C-808C-76751B7D6B97}" dt="2024-04-16T18:46:29.007" v="218" actId="1076"/>
          <ac:spMkLst>
            <pc:docMk/>
            <pc:sldMk cId="137579632" sldId="1094"/>
            <ac:spMk id="12" creationId="{788696D2-1A4C-2CB7-6FC4-E7DEAD3C9AB1}"/>
          </ac:spMkLst>
        </pc:spChg>
        <pc:spChg chg="add del mod">
          <ac:chgData name="Wei, Mingjun" userId="e3ca6078-c382-4c01-8d3e-4c824cf1cd7b" providerId="ADAL" clId="{D5DF028E-11B3-492C-808C-76751B7D6B97}" dt="2024-04-16T19:20:03.921" v="751" actId="478"/>
          <ac:spMkLst>
            <pc:docMk/>
            <pc:sldMk cId="137579632" sldId="1094"/>
            <ac:spMk id="16" creationId="{8AB7846A-F116-5ACC-6C73-B6D67AEF00A8}"/>
          </ac:spMkLst>
        </pc:spChg>
        <pc:picChg chg="add mod">
          <ac:chgData name="Wei, Mingjun" userId="e3ca6078-c382-4c01-8d3e-4c824cf1cd7b" providerId="ADAL" clId="{D5DF028E-11B3-492C-808C-76751B7D6B97}" dt="2024-04-16T18:45:37.260" v="201" actId="1076"/>
          <ac:picMkLst>
            <pc:docMk/>
            <pc:sldMk cId="137579632" sldId="1094"/>
            <ac:picMk id="5" creationId="{381B4112-7287-9558-A5AD-148DDEDB8FAB}"/>
          </ac:picMkLst>
        </pc:picChg>
        <pc:cxnChg chg="add del mod">
          <ac:chgData name="Wei, Mingjun" userId="e3ca6078-c382-4c01-8d3e-4c824cf1cd7b" providerId="ADAL" clId="{D5DF028E-11B3-492C-808C-76751B7D6B97}" dt="2024-04-16T19:20:03.921" v="751" actId="478"/>
          <ac:cxnSpMkLst>
            <pc:docMk/>
            <pc:sldMk cId="137579632" sldId="1094"/>
            <ac:cxnSpMk id="14" creationId="{9D56CD6F-7BB1-B283-D6C8-06AA6A3FB39D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8:53:43.867" v="235" actId="1582"/>
        <pc:sldMkLst>
          <pc:docMk/>
          <pc:sldMk cId="1914436575" sldId="1095"/>
        </pc:sldMkLst>
        <pc:spChg chg="mod">
          <ac:chgData name="Wei, Mingjun" userId="e3ca6078-c382-4c01-8d3e-4c824cf1cd7b" providerId="ADAL" clId="{D5DF028E-11B3-492C-808C-76751B7D6B97}" dt="2024-04-16T18:39:26.122" v="85" actId="20577"/>
          <ac:spMkLst>
            <pc:docMk/>
            <pc:sldMk cId="1914436575" sldId="1095"/>
            <ac:spMk id="2" creationId="{18996274-D10A-751B-D2EE-61A92BDFF5DC}"/>
          </ac:spMkLst>
        </pc:spChg>
        <pc:spChg chg="del">
          <ac:chgData name="Wei, Mingjun" userId="e3ca6078-c382-4c01-8d3e-4c824cf1cd7b" providerId="ADAL" clId="{D5DF028E-11B3-492C-808C-76751B7D6B97}" dt="2024-04-16T18:39:03.433" v="52"/>
          <ac:spMkLst>
            <pc:docMk/>
            <pc:sldMk cId="1914436575" sldId="1095"/>
            <ac:spMk id="3" creationId="{2D88715A-1255-0C69-4D9E-63092F568BAC}"/>
          </ac:spMkLst>
        </pc:spChg>
        <pc:spChg chg="add mod">
          <ac:chgData name="Wei, Mingjun" userId="e3ca6078-c382-4c01-8d3e-4c824cf1cd7b" providerId="ADAL" clId="{D5DF028E-11B3-492C-808C-76751B7D6B97}" dt="2024-04-16T18:53:43.867" v="235" actId="1582"/>
          <ac:spMkLst>
            <pc:docMk/>
            <pc:sldMk cId="1914436575" sldId="1095"/>
            <ac:spMk id="6" creationId="{A317D28F-89DE-C922-DEA3-1D85E50742C2}"/>
          </ac:spMkLst>
        </pc:spChg>
        <pc:picChg chg="add mod">
          <ac:chgData name="Wei, Mingjun" userId="e3ca6078-c382-4c01-8d3e-4c824cf1cd7b" providerId="ADAL" clId="{D5DF028E-11B3-492C-808C-76751B7D6B97}" dt="2024-04-16T18:39:18.163" v="59" actId="1076"/>
          <ac:picMkLst>
            <pc:docMk/>
            <pc:sldMk cId="1914436575" sldId="1095"/>
            <ac:picMk id="5" creationId="{29E2DC02-963F-6FBD-635A-C358BDE7B07D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8:50:11.151" v="231" actId="1076"/>
        <pc:sldMkLst>
          <pc:docMk/>
          <pc:sldMk cId="380088929" sldId="1096"/>
        </pc:sldMkLst>
        <pc:spChg chg="mod">
          <ac:chgData name="Wei, Mingjun" userId="e3ca6078-c382-4c01-8d3e-4c824cf1cd7b" providerId="ADAL" clId="{D5DF028E-11B3-492C-808C-76751B7D6B97}" dt="2024-04-16T18:40:56.017" v="107" actId="20577"/>
          <ac:spMkLst>
            <pc:docMk/>
            <pc:sldMk cId="380088929" sldId="1096"/>
            <ac:spMk id="2" creationId="{CD008EC7-43FB-82D8-226E-D5762DF6304D}"/>
          </ac:spMkLst>
        </pc:spChg>
        <pc:spChg chg="del">
          <ac:chgData name="Wei, Mingjun" userId="e3ca6078-c382-4c01-8d3e-4c824cf1cd7b" providerId="ADAL" clId="{D5DF028E-11B3-492C-808C-76751B7D6B97}" dt="2024-04-16T18:40:49.448" v="88"/>
          <ac:spMkLst>
            <pc:docMk/>
            <pc:sldMk cId="380088929" sldId="1096"/>
            <ac:spMk id="3" creationId="{C5ABED30-C067-8F50-2906-A8279C4186CF}"/>
          </ac:spMkLst>
        </pc:spChg>
        <pc:spChg chg="add del mod">
          <ac:chgData name="Wei, Mingjun" userId="e3ca6078-c382-4c01-8d3e-4c824cf1cd7b" providerId="ADAL" clId="{D5DF028E-11B3-492C-808C-76751B7D6B97}" dt="2024-04-16T18:41:16.071" v="113" actId="11529"/>
          <ac:spMkLst>
            <pc:docMk/>
            <pc:sldMk cId="380088929" sldId="1096"/>
            <ac:spMk id="5" creationId="{BAE83665-F457-22DB-296D-817CCA7DEE2D}"/>
          </ac:spMkLst>
        </pc:spChg>
        <pc:spChg chg="add mod">
          <ac:chgData name="Wei, Mingjun" userId="e3ca6078-c382-4c01-8d3e-4c824cf1cd7b" providerId="ADAL" clId="{D5DF028E-11B3-492C-808C-76751B7D6B97}" dt="2024-04-16T18:50:03.366" v="228" actId="368"/>
          <ac:spMkLst>
            <pc:docMk/>
            <pc:sldMk cId="380088929" sldId="1096"/>
            <ac:spMk id="6" creationId="{63DD42EF-7F0A-93A7-DFFB-BEE176A1DD66}"/>
          </ac:spMkLst>
        </pc:spChg>
        <pc:spChg chg="add mod">
          <ac:chgData name="Wei, Mingjun" userId="e3ca6078-c382-4c01-8d3e-4c824cf1cd7b" providerId="ADAL" clId="{D5DF028E-11B3-492C-808C-76751B7D6B97}" dt="2024-04-16T18:41:46.051" v="120" actId="1076"/>
          <ac:spMkLst>
            <pc:docMk/>
            <pc:sldMk cId="380088929" sldId="1096"/>
            <ac:spMk id="7" creationId="{E602DC1E-78B9-C3DC-42A7-F254BF426B18}"/>
          </ac:spMkLst>
        </pc:spChg>
        <pc:spChg chg="add mod">
          <ac:chgData name="Wei, Mingjun" userId="e3ca6078-c382-4c01-8d3e-4c824cf1cd7b" providerId="ADAL" clId="{D5DF028E-11B3-492C-808C-76751B7D6B97}" dt="2024-04-16T18:41:56.600" v="127" actId="1035"/>
          <ac:spMkLst>
            <pc:docMk/>
            <pc:sldMk cId="380088929" sldId="1096"/>
            <ac:spMk id="8" creationId="{5FDEBE13-DA87-FAFF-FB66-7FC96A2E17E5}"/>
          </ac:spMkLst>
        </pc:spChg>
        <pc:spChg chg="add mod">
          <ac:chgData name="Wei, Mingjun" userId="e3ca6078-c382-4c01-8d3e-4c824cf1cd7b" providerId="ADAL" clId="{D5DF028E-11B3-492C-808C-76751B7D6B97}" dt="2024-04-16T18:42:58.843" v="150" actId="1076"/>
          <ac:spMkLst>
            <pc:docMk/>
            <pc:sldMk cId="380088929" sldId="1096"/>
            <ac:spMk id="9" creationId="{D359708A-1195-0775-B982-88C7230562DF}"/>
          </ac:spMkLst>
        </pc:spChg>
        <pc:spChg chg="add mod">
          <ac:chgData name="Wei, Mingjun" userId="e3ca6078-c382-4c01-8d3e-4c824cf1cd7b" providerId="ADAL" clId="{D5DF028E-11B3-492C-808C-76751B7D6B97}" dt="2024-04-16T18:42:19.497" v="145" actId="1035"/>
          <ac:spMkLst>
            <pc:docMk/>
            <pc:sldMk cId="380088929" sldId="1096"/>
            <ac:spMk id="10" creationId="{1681C0D4-94AF-0A62-FD11-02BD42C0B259}"/>
          </ac:spMkLst>
        </pc:spChg>
        <pc:spChg chg="add mod">
          <ac:chgData name="Wei, Mingjun" userId="e3ca6078-c382-4c01-8d3e-4c824cf1cd7b" providerId="ADAL" clId="{D5DF028E-11B3-492C-808C-76751B7D6B97}" dt="2024-04-16T18:43:23.935" v="190" actId="20577"/>
          <ac:spMkLst>
            <pc:docMk/>
            <pc:sldMk cId="380088929" sldId="1096"/>
            <ac:spMk id="11" creationId="{F13240A8-C18B-4290-B786-DC10C852F15B}"/>
          </ac:spMkLst>
        </pc:spChg>
        <pc:spChg chg="add mod">
          <ac:chgData name="Wei, Mingjun" userId="e3ca6078-c382-4c01-8d3e-4c824cf1cd7b" providerId="ADAL" clId="{D5DF028E-11B3-492C-808C-76751B7D6B97}" dt="2024-04-16T18:50:04.848" v="229"/>
          <ac:spMkLst>
            <pc:docMk/>
            <pc:sldMk cId="380088929" sldId="1096"/>
            <ac:spMk id="12" creationId="{AAE620EE-FDB5-5633-4A43-06285DE740AB}"/>
          </ac:spMkLst>
        </pc:spChg>
        <pc:spChg chg="add mod">
          <ac:chgData name="Wei, Mingjun" userId="e3ca6078-c382-4c01-8d3e-4c824cf1cd7b" providerId="ADAL" clId="{D5DF028E-11B3-492C-808C-76751B7D6B97}" dt="2024-04-16T18:50:04.848" v="229"/>
          <ac:spMkLst>
            <pc:docMk/>
            <pc:sldMk cId="380088929" sldId="1096"/>
            <ac:spMk id="13" creationId="{C82958BC-6485-8FB6-2882-B1F4EE98A170}"/>
          </ac:spMkLst>
        </pc:spChg>
        <pc:spChg chg="add mod">
          <ac:chgData name="Wei, Mingjun" userId="e3ca6078-c382-4c01-8d3e-4c824cf1cd7b" providerId="ADAL" clId="{D5DF028E-11B3-492C-808C-76751B7D6B97}" dt="2024-04-16T18:50:11.151" v="231" actId="1076"/>
          <ac:spMkLst>
            <pc:docMk/>
            <pc:sldMk cId="380088929" sldId="1096"/>
            <ac:spMk id="14" creationId="{0FDAF8DB-0B07-52A7-7A7F-2680BF81FE81}"/>
          </ac:spMkLst>
        </pc:spChg>
        <pc:picChg chg="add mod">
          <ac:chgData name="Wei, Mingjun" userId="e3ca6078-c382-4c01-8d3e-4c824cf1cd7b" providerId="ADAL" clId="{D5DF028E-11B3-492C-808C-76751B7D6B97}" dt="2024-04-16T18:40:49.448" v="88"/>
          <ac:picMkLst>
            <pc:docMk/>
            <pc:sldMk cId="380088929" sldId="1096"/>
            <ac:picMk id="4" creationId="{82BF65F5-20B7-5B4B-9F10-D8A1EA522323}"/>
          </ac:picMkLst>
        </pc:picChg>
      </pc:sldChg>
      <pc:sldChg chg="addSp delSp modSp new del mod">
        <pc:chgData name="Wei, Mingjun" userId="e3ca6078-c382-4c01-8d3e-4c824cf1cd7b" providerId="ADAL" clId="{D5DF028E-11B3-492C-808C-76751B7D6B97}" dt="2024-04-16T18:56:43.625" v="263" actId="47"/>
        <pc:sldMkLst>
          <pc:docMk/>
          <pc:sldMk cId="3047172615" sldId="1097"/>
        </pc:sldMkLst>
        <pc:spChg chg="mod">
          <ac:chgData name="Wei, Mingjun" userId="e3ca6078-c382-4c01-8d3e-4c824cf1cd7b" providerId="ADAL" clId="{D5DF028E-11B3-492C-808C-76751B7D6B97}" dt="2024-04-16T18:56:08.713" v="254" actId="20577"/>
          <ac:spMkLst>
            <pc:docMk/>
            <pc:sldMk cId="3047172615" sldId="1097"/>
            <ac:spMk id="2" creationId="{E9D5BA16-A47E-8AD5-5781-5487ED779F44}"/>
          </ac:spMkLst>
        </pc:spChg>
        <pc:spChg chg="add del">
          <ac:chgData name="Wei, Mingjun" userId="e3ca6078-c382-4c01-8d3e-4c824cf1cd7b" providerId="ADAL" clId="{D5DF028E-11B3-492C-808C-76751B7D6B97}" dt="2024-04-16T18:55:58.755" v="242"/>
          <ac:spMkLst>
            <pc:docMk/>
            <pc:sldMk cId="3047172615" sldId="1097"/>
            <ac:spMk id="3" creationId="{9D4FA085-ACB5-40ED-7281-9E261AC4CB32}"/>
          </ac:spMkLst>
        </pc:spChg>
        <pc:picChg chg="add mod">
          <ac:chgData name="Wei, Mingjun" userId="e3ca6078-c382-4c01-8d3e-4c824cf1cd7b" providerId="ADAL" clId="{D5DF028E-11B3-492C-808C-76751B7D6B97}" dt="2024-04-16T18:55:52.830" v="241"/>
          <ac:picMkLst>
            <pc:docMk/>
            <pc:sldMk cId="3047172615" sldId="1097"/>
            <ac:picMk id="5" creationId="{D1A9A666-565A-F05A-2A74-87F88085A111}"/>
          </ac:picMkLst>
        </pc:picChg>
        <pc:picChg chg="add mod">
          <ac:chgData name="Wei, Mingjun" userId="e3ca6078-c382-4c01-8d3e-4c824cf1cd7b" providerId="ADAL" clId="{D5DF028E-11B3-492C-808C-76751B7D6B97}" dt="2024-04-16T18:56:21.975" v="257" actId="1076"/>
          <ac:picMkLst>
            <pc:docMk/>
            <pc:sldMk cId="3047172615" sldId="1097"/>
            <ac:picMk id="7" creationId="{7DD5A48E-F229-938A-EBD4-5611438D90A2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1274435516" sldId="1098"/>
        </pc:sldMkLst>
        <pc:spChg chg="mod">
          <ac:chgData name="Wei, Mingjun" userId="e3ca6078-c382-4c01-8d3e-4c824cf1cd7b" providerId="ADAL" clId="{D5DF028E-11B3-492C-808C-76751B7D6B97}" dt="2024-04-16T18:56:42.441" v="262"/>
          <ac:spMkLst>
            <pc:docMk/>
            <pc:sldMk cId="1274435516" sldId="1098"/>
            <ac:spMk id="2" creationId="{070B3938-A387-CE90-E8D4-EB1589FDCAA9}"/>
          </ac:spMkLst>
        </pc:spChg>
        <pc:spChg chg="del">
          <ac:chgData name="Wei, Mingjun" userId="e3ca6078-c382-4c01-8d3e-4c824cf1cd7b" providerId="ADAL" clId="{D5DF028E-11B3-492C-808C-76751B7D6B97}" dt="2024-04-16T18:56:34.967" v="259"/>
          <ac:spMkLst>
            <pc:docMk/>
            <pc:sldMk cId="1274435516" sldId="1098"/>
            <ac:spMk id="3" creationId="{1C78A2BC-7E3D-1AD1-3ED3-78DF9C0373C7}"/>
          </ac:spMkLst>
        </pc:spChg>
        <pc:picChg chg="add mod">
          <ac:chgData name="Wei, Mingjun" userId="e3ca6078-c382-4c01-8d3e-4c824cf1cd7b" providerId="ADAL" clId="{D5DF028E-11B3-492C-808C-76751B7D6B97}" dt="2024-04-16T18:56:36.064" v="261" actId="962"/>
          <ac:picMkLst>
            <pc:docMk/>
            <pc:sldMk cId="1274435516" sldId="1098"/>
            <ac:picMk id="5" creationId="{4C1294FE-B895-9137-7023-F55331C67F3C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1479437365" sldId="1099"/>
        </pc:sldMkLst>
        <pc:spChg chg="mod">
          <ac:chgData name="Wei, Mingjun" userId="e3ca6078-c382-4c01-8d3e-4c824cf1cd7b" providerId="ADAL" clId="{D5DF028E-11B3-492C-808C-76751B7D6B97}" dt="2024-04-16T19:00:58.278" v="373" actId="20577"/>
          <ac:spMkLst>
            <pc:docMk/>
            <pc:sldMk cId="1479437365" sldId="1099"/>
            <ac:spMk id="2" creationId="{45E9639A-6C73-F17D-A245-9C5417561A8B}"/>
          </ac:spMkLst>
        </pc:spChg>
        <pc:spChg chg="del">
          <ac:chgData name="Wei, Mingjun" userId="e3ca6078-c382-4c01-8d3e-4c824cf1cd7b" providerId="ADAL" clId="{D5DF028E-11B3-492C-808C-76751B7D6B97}" dt="2024-04-16T18:57:02.924" v="265"/>
          <ac:spMkLst>
            <pc:docMk/>
            <pc:sldMk cId="1479437365" sldId="1099"/>
            <ac:spMk id="3" creationId="{C4DCCF14-D559-6D1D-4A4A-A90F767384B4}"/>
          </ac:spMkLst>
        </pc:spChg>
        <pc:spChg chg="add del mod">
          <ac:chgData name="Wei, Mingjun" userId="e3ca6078-c382-4c01-8d3e-4c824cf1cd7b" providerId="ADAL" clId="{D5DF028E-11B3-492C-808C-76751B7D6B97}" dt="2024-04-16T18:57:37.671" v="270"/>
          <ac:spMkLst>
            <pc:docMk/>
            <pc:sldMk cId="1479437365" sldId="1099"/>
            <ac:spMk id="7" creationId="{48A14992-2865-F9BA-6D9E-5746589E3D3A}"/>
          </ac:spMkLst>
        </pc:spChg>
        <pc:picChg chg="add del mod">
          <ac:chgData name="Wei, Mingjun" userId="e3ca6078-c382-4c01-8d3e-4c824cf1cd7b" providerId="ADAL" clId="{D5DF028E-11B3-492C-808C-76751B7D6B97}" dt="2024-04-16T18:57:27.473" v="269" actId="478"/>
          <ac:picMkLst>
            <pc:docMk/>
            <pc:sldMk cId="1479437365" sldId="1099"/>
            <ac:picMk id="5" creationId="{EB8FF0A1-5D9A-4AA4-4706-5E9E6B3AFAD1}"/>
          </ac:picMkLst>
        </pc:picChg>
        <pc:picChg chg="add mod">
          <ac:chgData name="Wei, Mingjun" userId="e3ca6078-c382-4c01-8d3e-4c824cf1cd7b" providerId="ADAL" clId="{D5DF028E-11B3-492C-808C-76751B7D6B97}" dt="2024-04-16T18:57:52.074" v="280" actId="1076"/>
          <ac:picMkLst>
            <pc:docMk/>
            <pc:sldMk cId="1479437365" sldId="1099"/>
            <ac:picMk id="9" creationId="{6C8930F5-F1EF-AB73-7571-1C2E8085E7C4}"/>
          </ac:picMkLst>
        </pc:picChg>
        <pc:picChg chg="add mod">
          <ac:chgData name="Wei, Mingjun" userId="e3ca6078-c382-4c01-8d3e-4c824cf1cd7b" providerId="ADAL" clId="{D5DF028E-11B3-492C-808C-76751B7D6B97}" dt="2024-04-16T18:57:53.457" v="281" actId="1076"/>
          <ac:picMkLst>
            <pc:docMk/>
            <pc:sldMk cId="1479437365" sldId="1099"/>
            <ac:picMk id="11" creationId="{3CECD7A0-E339-B5F5-13E3-6289E323000B}"/>
          </ac:picMkLst>
        </pc:picChg>
        <pc:picChg chg="add mod">
          <ac:chgData name="Wei, Mingjun" userId="e3ca6078-c382-4c01-8d3e-4c824cf1cd7b" providerId="ADAL" clId="{D5DF028E-11B3-492C-808C-76751B7D6B97}" dt="2024-04-16T18:57:55.390" v="282" actId="1076"/>
          <ac:picMkLst>
            <pc:docMk/>
            <pc:sldMk cId="1479437365" sldId="1099"/>
            <ac:picMk id="13" creationId="{21726C70-AEE0-0E8F-18E7-904EE77F3B52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2246988508" sldId="1100"/>
        </pc:sldMkLst>
        <pc:spChg chg="mod">
          <ac:chgData name="Wei, Mingjun" userId="e3ca6078-c382-4c01-8d3e-4c824cf1cd7b" providerId="ADAL" clId="{D5DF028E-11B3-492C-808C-76751B7D6B97}" dt="2024-04-16T19:00:53.435" v="364" actId="20577"/>
          <ac:spMkLst>
            <pc:docMk/>
            <pc:sldMk cId="2246988508" sldId="1100"/>
            <ac:spMk id="2" creationId="{0BEC867B-25F5-AC26-4487-8B55F4DEEDBE}"/>
          </ac:spMkLst>
        </pc:spChg>
        <pc:spChg chg="del">
          <ac:chgData name="Wei, Mingjun" userId="e3ca6078-c382-4c01-8d3e-4c824cf1cd7b" providerId="ADAL" clId="{D5DF028E-11B3-492C-808C-76751B7D6B97}" dt="2024-04-16T18:58:44.202" v="286"/>
          <ac:spMkLst>
            <pc:docMk/>
            <pc:sldMk cId="2246988508" sldId="1100"/>
            <ac:spMk id="3" creationId="{B1904FE9-CA36-BF0C-8542-074FFA9E59C9}"/>
          </ac:spMkLst>
        </pc:spChg>
        <pc:picChg chg="add mod">
          <ac:chgData name="Wei, Mingjun" userId="e3ca6078-c382-4c01-8d3e-4c824cf1cd7b" providerId="ADAL" clId="{D5DF028E-11B3-492C-808C-76751B7D6B97}" dt="2024-04-16T19:00:39.398" v="350" actId="1076"/>
          <ac:picMkLst>
            <pc:docMk/>
            <pc:sldMk cId="2246988508" sldId="1100"/>
            <ac:picMk id="5" creationId="{59ED2703-46E4-2A96-027F-B0495E8BBFD7}"/>
          </ac:picMkLst>
        </pc:picChg>
        <pc:picChg chg="add mod">
          <ac:chgData name="Wei, Mingjun" userId="e3ca6078-c382-4c01-8d3e-4c824cf1cd7b" providerId="ADAL" clId="{D5DF028E-11B3-492C-808C-76751B7D6B97}" dt="2024-04-16T19:00:32.899" v="346" actId="1076"/>
          <ac:picMkLst>
            <pc:docMk/>
            <pc:sldMk cId="2246988508" sldId="1100"/>
            <ac:picMk id="7" creationId="{089147D3-2C11-3179-C4E2-69BCE74ECA82}"/>
          </ac:picMkLst>
        </pc:picChg>
        <pc:picChg chg="add mod">
          <ac:chgData name="Wei, Mingjun" userId="e3ca6078-c382-4c01-8d3e-4c824cf1cd7b" providerId="ADAL" clId="{D5DF028E-11B3-492C-808C-76751B7D6B97}" dt="2024-04-16T19:00:48.864" v="356" actId="1076"/>
          <ac:picMkLst>
            <pc:docMk/>
            <pc:sldMk cId="2246988508" sldId="1100"/>
            <ac:picMk id="9" creationId="{8921BAA1-3EA2-95A5-DB1A-1D8952CF936F}"/>
          </ac:picMkLst>
        </pc:picChg>
        <pc:picChg chg="add mod">
          <ac:chgData name="Wei, Mingjun" userId="e3ca6078-c382-4c01-8d3e-4c824cf1cd7b" providerId="ADAL" clId="{D5DF028E-11B3-492C-808C-76751B7D6B97}" dt="2024-04-16T19:00:45.779" v="354" actId="1076"/>
          <ac:picMkLst>
            <pc:docMk/>
            <pc:sldMk cId="2246988508" sldId="1100"/>
            <ac:picMk id="11" creationId="{A82CEEA0-B76E-192A-9CEB-21861E76A0E9}"/>
          </ac:picMkLst>
        </pc:picChg>
        <pc:picChg chg="add mod">
          <ac:chgData name="Wei, Mingjun" userId="e3ca6078-c382-4c01-8d3e-4c824cf1cd7b" providerId="ADAL" clId="{D5DF028E-11B3-492C-808C-76751B7D6B97}" dt="2024-04-16T19:00:47.565" v="355" actId="1076"/>
          <ac:picMkLst>
            <pc:docMk/>
            <pc:sldMk cId="2246988508" sldId="1100"/>
            <ac:picMk id="13" creationId="{0E983B58-7867-F033-1A40-03EB5357D6EC}"/>
          </ac:picMkLst>
        </pc:picChg>
      </pc:sldChg>
      <pc:sldChg chg="addSp delSp modSp new mod modShow">
        <pc:chgData name="Wei, Mingjun" userId="e3ca6078-c382-4c01-8d3e-4c824cf1cd7b" providerId="ADAL" clId="{D5DF028E-11B3-492C-808C-76751B7D6B97}" dt="2024-04-16T19:55:51.630" v="1284" actId="729"/>
        <pc:sldMkLst>
          <pc:docMk/>
          <pc:sldMk cId="1808803646" sldId="1101"/>
        </pc:sldMkLst>
        <pc:spChg chg="del">
          <ac:chgData name="Wei, Mingjun" userId="e3ca6078-c382-4c01-8d3e-4c824cf1cd7b" providerId="ADAL" clId="{D5DF028E-11B3-492C-808C-76751B7D6B97}" dt="2024-04-16T18:59:39.166" v="322"/>
          <ac:spMkLst>
            <pc:docMk/>
            <pc:sldMk cId="1808803646" sldId="1101"/>
            <ac:spMk id="3" creationId="{C8177148-0AC9-5D75-782D-4A148939F00A}"/>
          </ac:spMkLst>
        </pc:spChg>
        <pc:picChg chg="add mod">
          <ac:chgData name="Wei, Mingjun" userId="e3ca6078-c382-4c01-8d3e-4c824cf1cd7b" providerId="ADAL" clId="{D5DF028E-11B3-492C-808C-76751B7D6B97}" dt="2024-04-16T18:59:40.099" v="324" actId="962"/>
          <ac:picMkLst>
            <pc:docMk/>
            <pc:sldMk cId="1808803646" sldId="1101"/>
            <ac:picMk id="5" creationId="{01683621-6151-7A53-22F9-0F8D994D562F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21:51:59.558" v="1529" actId="27918"/>
        <pc:sldMkLst>
          <pc:docMk/>
          <pc:sldMk cId="215362596" sldId="1102"/>
        </pc:sldMkLst>
        <pc:spChg chg="mod">
          <ac:chgData name="Wei, Mingjun" userId="e3ca6078-c382-4c01-8d3e-4c824cf1cd7b" providerId="ADAL" clId="{D5DF028E-11B3-492C-808C-76751B7D6B97}" dt="2024-04-16T19:07:13.981" v="393" actId="20577"/>
          <ac:spMkLst>
            <pc:docMk/>
            <pc:sldMk cId="215362596" sldId="1102"/>
            <ac:spMk id="2" creationId="{701AAEB4-3EBD-979B-C2C2-FB02AD7CE140}"/>
          </ac:spMkLst>
        </pc:spChg>
        <pc:spChg chg="add del">
          <ac:chgData name="Wei, Mingjun" userId="e3ca6078-c382-4c01-8d3e-4c824cf1cd7b" providerId="ADAL" clId="{D5DF028E-11B3-492C-808C-76751B7D6B97}" dt="2024-04-16T19:07:05.793" v="381"/>
          <ac:spMkLst>
            <pc:docMk/>
            <pc:sldMk cId="215362596" sldId="1102"/>
            <ac:spMk id="3" creationId="{172E8905-8AA2-D02B-4E5F-8A507C12E84E}"/>
          </ac:spMkLst>
        </pc:spChg>
        <pc:spChg chg="add mod">
          <ac:chgData name="Wei, Mingjun" userId="e3ca6078-c382-4c01-8d3e-4c824cf1cd7b" providerId="ADAL" clId="{D5DF028E-11B3-492C-808C-76751B7D6B97}" dt="2024-04-16T19:14:24.066" v="460" actId="1037"/>
          <ac:spMkLst>
            <pc:docMk/>
            <pc:sldMk cId="215362596" sldId="1102"/>
            <ac:spMk id="9" creationId="{FBB4522E-8569-B5F0-A046-06BEBCEC9479}"/>
          </ac:spMkLst>
        </pc:spChg>
        <pc:spChg chg="add mod">
          <ac:chgData name="Wei, Mingjun" userId="e3ca6078-c382-4c01-8d3e-4c824cf1cd7b" providerId="ADAL" clId="{D5DF028E-11B3-492C-808C-76751B7D6B97}" dt="2024-04-16T20:00:39.468" v="1383" actId="20577"/>
          <ac:spMkLst>
            <pc:docMk/>
            <pc:sldMk cId="215362596" sldId="1102"/>
            <ac:spMk id="15" creationId="{0FE58C72-E62F-35D7-6F22-A2AD088624C7}"/>
          </ac:spMkLst>
        </pc:spChg>
        <pc:graphicFrameChg chg="add mod">
          <ac:chgData name="Wei, Mingjun" userId="e3ca6078-c382-4c01-8d3e-4c824cf1cd7b" providerId="ADAL" clId="{D5DF028E-11B3-492C-808C-76751B7D6B97}" dt="2024-04-16T19:06:58.510" v="377"/>
          <ac:graphicFrameMkLst>
            <pc:docMk/>
            <pc:sldMk cId="215362596" sldId="1102"/>
            <ac:graphicFrameMk id="4" creationId="{91E030CA-E3BF-C712-7B09-636C030383B8}"/>
          </ac:graphicFrameMkLst>
        </pc:graphicFrameChg>
        <pc:graphicFrameChg chg="add mod">
          <ac:chgData name="Wei, Mingjun" userId="e3ca6078-c382-4c01-8d3e-4c824cf1cd7b" providerId="ADAL" clId="{D5DF028E-11B3-492C-808C-76751B7D6B97}" dt="2024-04-16T20:00:10.792" v="1368"/>
          <ac:graphicFrameMkLst>
            <pc:docMk/>
            <pc:sldMk cId="215362596" sldId="1102"/>
            <ac:graphicFrameMk id="6" creationId="{91E030CA-E3BF-C712-7B09-636C030383B8}"/>
          </ac:graphicFrameMkLst>
        </pc:graphicFrameChg>
        <pc:picChg chg="add mod">
          <ac:chgData name="Wei, Mingjun" userId="e3ca6078-c382-4c01-8d3e-4c824cf1cd7b" providerId="ADAL" clId="{D5DF028E-11B3-492C-808C-76751B7D6B97}" dt="2024-04-16T19:07:01.427" v="379"/>
          <ac:picMkLst>
            <pc:docMk/>
            <pc:sldMk cId="215362596" sldId="1102"/>
            <ac:picMk id="5" creationId="{C2059528-5322-87AB-DFDB-7909B6E0862B}"/>
          </ac:picMkLst>
        </pc:picChg>
        <pc:picChg chg="add mod">
          <ac:chgData name="Wei, Mingjun" userId="e3ca6078-c382-4c01-8d3e-4c824cf1cd7b" providerId="ADAL" clId="{D5DF028E-11B3-492C-808C-76751B7D6B97}" dt="2024-04-16T19:14:40.914" v="462" actId="208"/>
          <ac:picMkLst>
            <pc:docMk/>
            <pc:sldMk cId="215362596" sldId="1102"/>
            <ac:picMk id="8" creationId="{50BF3099-B319-91A7-B8B5-A9EB5F2EC3C1}"/>
          </ac:picMkLst>
        </pc:picChg>
        <pc:cxnChg chg="add del mod">
          <ac:chgData name="Wei, Mingjun" userId="e3ca6078-c382-4c01-8d3e-4c824cf1cd7b" providerId="ADAL" clId="{D5DF028E-11B3-492C-808C-76751B7D6B97}" dt="2024-04-16T20:00:18.443" v="1373" actId="14100"/>
          <ac:cxnSpMkLst>
            <pc:docMk/>
            <pc:sldMk cId="215362596" sldId="1102"/>
            <ac:cxnSpMk id="11" creationId="{395D9B64-42B6-6795-AFE1-CE3A3075811C}"/>
          </ac:cxnSpMkLst>
        </pc:cxnChg>
        <pc:cxnChg chg="add mod">
          <ac:chgData name="Wei, Mingjun" userId="e3ca6078-c382-4c01-8d3e-4c824cf1cd7b" providerId="ADAL" clId="{D5DF028E-11B3-492C-808C-76751B7D6B97}" dt="2024-04-16T20:00:28.719" v="1376" actId="14100"/>
          <ac:cxnSpMkLst>
            <pc:docMk/>
            <pc:sldMk cId="215362596" sldId="1102"/>
            <ac:cxnSpMk id="13" creationId="{B11B0C67-EDD8-4667-B6F5-A424773A4329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9:14:58.848" v="502" actId="1036"/>
        <pc:sldMkLst>
          <pc:docMk/>
          <pc:sldMk cId="4258898817" sldId="1103"/>
        </pc:sldMkLst>
        <pc:spChg chg="mod">
          <ac:chgData name="Wei, Mingjun" userId="e3ca6078-c382-4c01-8d3e-4c824cf1cd7b" providerId="ADAL" clId="{D5DF028E-11B3-492C-808C-76751B7D6B97}" dt="2024-04-16T19:07:23.240" v="396" actId="20577"/>
          <ac:spMkLst>
            <pc:docMk/>
            <pc:sldMk cId="4258898817" sldId="1103"/>
            <ac:spMk id="2" creationId="{FE841655-351F-97F4-55B9-7CA0F8A60AC4}"/>
          </ac:spMkLst>
        </pc:spChg>
        <pc:spChg chg="add del">
          <ac:chgData name="Wei, Mingjun" userId="e3ca6078-c382-4c01-8d3e-4c824cf1cd7b" providerId="ADAL" clId="{D5DF028E-11B3-492C-808C-76751B7D6B97}" dt="2024-04-16T19:08:00.807" v="401"/>
          <ac:spMkLst>
            <pc:docMk/>
            <pc:sldMk cId="4258898817" sldId="1103"/>
            <ac:spMk id="3" creationId="{C2EE3C08-0E6F-6324-265F-EB9FF3CB24FF}"/>
          </ac:spMkLst>
        </pc:spChg>
        <pc:spChg chg="add mod">
          <ac:chgData name="Wei, Mingjun" userId="e3ca6078-c382-4c01-8d3e-4c824cf1cd7b" providerId="ADAL" clId="{D5DF028E-11B3-492C-808C-76751B7D6B97}" dt="2024-04-16T19:14:58.848" v="502" actId="1036"/>
          <ac:spMkLst>
            <pc:docMk/>
            <pc:sldMk cId="4258898817" sldId="1103"/>
            <ac:spMk id="7" creationId="{8FF0ED6E-BCD3-A088-3E10-89D3F9C34C6C}"/>
          </ac:spMkLst>
        </pc:spChg>
        <pc:graphicFrameChg chg="add mod">
          <ac:chgData name="Wei, Mingjun" userId="e3ca6078-c382-4c01-8d3e-4c824cf1cd7b" providerId="ADAL" clId="{D5DF028E-11B3-492C-808C-76751B7D6B97}" dt="2024-04-16T19:07:56.023" v="399"/>
          <ac:graphicFrameMkLst>
            <pc:docMk/>
            <pc:sldMk cId="4258898817" sldId="1103"/>
            <ac:graphicFrameMk id="4" creationId="{F3A010A2-D36F-CAF4-4B9B-633C8D99EB47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08:00.807" v="401"/>
          <ac:graphicFrameMkLst>
            <pc:docMk/>
            <pc:sldMk cId="4258898817" sldId="1103"/>
            <ac:graphicFrameMk id="5" creationId="{F3A010A2-D36F-CAF4-4B9B-633C8D99EB47}"/>
          </ac:graphicFrameMkLst>
        </pc:graphicFrameChg>
        <pc:picChg chg="add mod">
          <ac:chgData name="Wei, Mingjun" userId="e3ca6078-c382-4c01-8d3e-4c824cf1cd7b" providerId="ADAL" clId="{D5DF028E-11B3-492C-808C-76751B7D6B97}" dt="2024-04-16T19:14:50.996" v="465" actId="1076"/>
          <ac:picMkLst>
            <pc:docMk/>
            <pc:sldMk cId="4258898817" sldId="1103"/>
            <ac:picMk id="6" creationId="{0610C822-2CC3-D56D-1E25-48D360E827C0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15:12.596" v="594" actId="1037"/>
        <pc:sldMkLst>
          <pc:docMk/>
          <pc:sldMk cId="851124050" sldId="1104"/>
        </pc:sldMkLst>
        <pc:spChg chg="mod">
          <ac:chgData name="Wei, Mingjun" userId="e3ca6078-c382-4c01-8d3e-4c824cf1cd7b" providerId="ADAL" clId="{D5DF028E-11B3-492C-808C-76751B7D6B97}" dt="2024-04-16T19:08:11.681" v="414" actId="20577"/>
          <ac:spMkLst>
            <pc:docMk/>
            <pc:sldMk cId="851124050" sldId="1104"/>
            <ac:spMk id="2" creationId="{847BF4AF-90A6-3D56-937C-D4AF8EC69A49}"/>
          </ac:spMkLst>
        </pc:spChg>
        <pc:spChg chg="del">
          <ac:chgData name="Wei, Mingjun" userId="e3ca6078-c382-4c01-8d3e-4c824cf1cd7b" providerId="ADAL" clId="{D5DF028E-11B3-492C-808C-76751B7D6B97}" dt="2024-04-16T19:09:03.435" v="416"/>
          <ac:spMkLst>
            <pc:docMk/>
            <pc:sldMk cId="851124050" sldId="1104"/>
            <ac:spMk id="3" creationId="{C79856C1-6345-E2CF-8E40-DC04266F8E25}"/>
          </ac:spMkLst>
        </pc:spChg>
        <pc:spChg chg="add mod">
          <ac:chgData name="Wei, Mingjun" userId="e3ca6078-c382-4c01-8d3e-4c824cf1cd7b" providerId="ADAL" clId="{D5DF028E-11B3-492C-808C-76751B7D6B97}" dt="2024-04-16T19:15:12.596" v="594" actId="1037"/>
          <ac:spMkLst>
            <pc:docMk/>
            <pc:sldMk cId="851124050" sldId="1104"/>
            <ac:spMk id="6" creationId="{E08BE2F8-5322-8F84-3D4F-9108C73E1650}"/>
          </ac:spMkLst>
        </pc:spChg>
        <pc:graphicFrameChg chg="add mod">
          <ac:chgData name="Wei, Mingjun" userId="e3ca6078-c382-4c01-8d3e-4c824cf1cd7b" providerId="ADAL" clId="{D5DF028E-11B3-492C-808C-76751B7D6B97}" dt="2024-04-16T19:09:03.435" v="416"/>
          <ac:graphicFrameMkLst>
            <pc:docMk/>
            <pc:sldMk cId="851124050" sldId="1104"/>
            <ac:graphicFrameMk id="4" creationId="{8404F661-0702-1BF9-20A2-B7C391F2A24A}"/>
          </ac:graphicFrameMkLst>
        </pc:graphicFrameChg>
        <pc:picChg chg="add mod">
          <ac:chgData name="Wei, Mingjun" userId="e3ca6078-c382-4c01-8d3e-4c824cf1cd7b" providerId="ADAL" clId="{D5DF028E-11B3-492C-808C-76751B7D6B97}" dt="2024-04-16T19:15:04.530" v="505" actId="1035"/>
          <ac:picMkLst>
            <pc:docMk/>
            <pc:sldMk cId="851124050" sldId="1104"/>
            <ac:picMk id="5" creationId="{A088513B-B521-B318-988D-D999448F42EF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15:24.345" v="649" actId="1035"/>
        <pc:sldMkLst>
          <pc:docMk/>
          <pc:sldMk cId="1050003175" sldId="1105"/>
        </pc:sldMkLst>
        <pc:spChg chg="mod">
          <ac:chgData name="Wei, Mingjun" userId="e3ca6078-c382-4c01-8d3e-4c824cf1cd7b" providerId="ADAL" clId="{D5DF028E-11B3-492C-808C-76751B7D6B97}" dt="2024-04-16T19:09:55.447" v="422" actId="20577"/>
          <ac:spMkLst>
            <pc:docMk/>
            <pc:sldMk cId="1050003175" sldId="1105"/>
            <ac:spMk id="2" creationId="{6CAA3CDC-5D6E-9647-1F98-05D4735CC1C9}"/>
          </ac:spMkLst>
        </pc:spChg>
        <pc:spChg chg="del">
          <ac:chgData name="Wei, Mingjun" userId="e3ca6078-c382-4c01-8d3e-4c824cf1cd7b" providerId="ADAL" clId="{D5DF028E-11B3-492C-808C-76751B7D6B97}" dt="2024-04-16T19:09:48.916" v="419"/>
          <ac:spMkLst>
            <pc:docMk/>
            <pc:sldMk cId="1050003175" sldId="1105"/>
            <ac:spMk id="3" creationId="{64E6D8C5-85DE-5B09-15D4-583BE6B37AA7}"/>
          </ac:spMkLst>
        </pc:spChg>
        <pc:spChg chg="add mod">
          <ac:chgData name="Wei, Mingjun" userId="e3ca6078-c382-4c01-8d3e-4c824cf1cd7b" providerId="ADAL" clId="{D5DF028E-11B3-492C-808C-76751B7D6B97}" dt="2024-04-16T19:15:24.345" v="649" actId="1035"/>
          <ac:spMkLst>
            <pc:docMk/>
            <pc:sldMk cId="1050003175" sldId="1105"/>
            <ac:spMk id="6" creationId="{C3BD89BB-06BA-A3A8-3DB8-8F7DF49C14D5}"/>
          </ac:spMkLst>
        </pc:spChg>
        <pc:graphicFrameChg chg="add mod">
          <ac:chgData name="Wei, Mingjun" userId="e3ca6078-c382-4c01-8d3e-4c824cf1cd7b" providerId="ADAL" clId="{D5DF028E-11B3-492C-808C-76751B7D6B97}" dt="2024-04-16T19:09:48.916" v="419"/>
          <ac:graphicFrameMkLst>
            <pc:docMk/>
            <pc:sldMk cId="1050003175" sldId="1105"/>
            <ac:graphicFrameMk id="4" creationId="{EEC5C082-E16D-9EED-3ACF-F8E9D631D29E}"/>
          </ac:graphicFrameMkLst>
        </pc:graphicFrameChg>
        <pc:picChg chg="add mod">
          <ac:chgData name="Wei, Mingjun" userId="e3ca6078-c382-4c01-8d3e-4c824cf1cd7b" providerId="ADAL" clId="{D5DF028E-11B3-492C-808C-76751B7D6B97}" dt="2024-04-16T19:15:16.681" v="595"/>
          <ac:picMkLst>
            <pc:docMk/>
            <pc:sldMk cId="1050003175" sldId="1105"/>
            <ac:picMk id="5" creationId="{90308E3E-F326-1155-85BF-F73EAB12A0A4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15:35.746" v="698" actId="1035"/>
        <pc:sldMkLst>
          <pc:docMk/>
          <pc:sldMk cId="3134185944" sldId="1106"/>
        </pc:sldMkLst>
        <pc:spChg chg="mod">
          <ac:chgData name="Wei, Mingjun" userId="e3ca6078-c382-4c01-8d3e-4c824cf1cd7b" providerId="ADAL" clId="{D5DF028E-11B3-492C-808C-76751B7D6B97}" dt="2024-04-16T19:10:04.413" v="425" actId="20577"/>
          <ac:spMkLst>
            <pc:docMk/>
            <pc:sldMk cId="3134185944" sldId="1106"/>
            <ac:spMk id="2" creationId="{97BCDAD0-3E85-43FE-7C49-4B12537F4A22}"/>
          </ac:spMkLst>
        </pc:spChg>
        <pc:spChg chg="del">
          <ac:chgData name="Wei, Mingjun" userId="e3ca6078-c382-4c01-8d3e-4c824cf1cd7b" providerId="ADAL" clId="{D5DF028E-11B3-492C-808C-76751B7D6B97}" dt="2024-04-16T19:10:38.996" v="427"/>
          <ac:spMkLst>
            <pc:docMk/>
            <pc:sldMk cId="3134185944" sldId="1106"/>
            <ac:spMk id="3" creationId="{514CD07B-9A2F-1C67-341A-085FAE39DF85}"/>
          </ac:spMkLst>
        </pc:spChg>
        <pc:spChg chg="add mod">
          <ac:chgData name="Wei, Mingjun" userId="e3ca6078-c382-4c01-8d3e-4c824cf1cd7b" providerId="ADAL" clId="{D5DF028E-11B3-492C-808C-76751B7D6B97}" dt="2024-04-16T19:15:35.746" v="698" actId="1035"/>
          <ac:spMkLst>
            <pc:docMk/>
            <pc:sldMk cId="3134185944" sldId="1106"/>
            <ac:spMk id="6" creationId="{CDBDB42D-825B-B7AD-4EA5-E56C2637B751}"/>
          </ac:spMkLst>
        </pc:spChg>
        <pc:graphicFrameChg chg="add mod">
          <ac:chgData name="Wei, Mingjun" userId="e3ca6078-c382-4c01-8d3e-4c824cf1cd7b" providerId="ADAL" clId="{D5DF028E-11B3-492C-808C-76751B7D6B97}" dt="2024-04-16T19:10:38.996" v="427"/>
          <ac:graphicFrameMkLst>
            <pc:docMk/>
            <pc:sldMk cId="3134185944" sldId="1106"/>
            <ac:graphicFrameMk id="4" creationId="{001A0A99-E34D-C78A-3CFE-0A1A768F4B4A}"/>
          </ac:graphicFrameMkLst>
        </pc:graphicFrameChg>
        <pc:picChg chg="add mod">
          <ac:chgData name="Wei, Mingjun" userId="e3ca6078-c382-4c01-8d3e-4c824cf1cd7b" providerId="ADAL" clId="{D5DF028E-11B3-492C-808C-76751B7D6B97}" dt="2024-04-16T19:15:27.129" v="650"/>
          <ac:picMkLst>
            <pc:docMk/>
            <pc:sldMk cId="3134185944" sldId="1106"/>
            <ac:picMk id="5" creationId="{B0BDADF5-BC9A-C590-340A-E6371207FCC9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7:54.855" v="1296" actId="1076"/>
        <pc:sldMkLst>
          <pc:docMk/>
          <pc:sldMk cId="1489010384" sldId="1107"/>
        </pc:sldMkLst>
        <pc:spChg chg="mod">
          <ac:chgData name="Wei, Mingjun" userId="e3ca6078-c382-4c01-8d3e-4c824cf1cd7b" providerId="ADAL" clId="{D5DF028E-11B3-492C-808C-76751B7D6B97}" dt="2024-04-16T19:19:18.031" v="730" actId="20577"/>
          <ac:spMkLst>
            <pc:docMk/>
            <pc:sldMk cId="1489010384" sldId="1107"/>
            <ac:spMk id="2" creationId="{58DD232D-ABBE-D87A-3167-932F89A9AA6E}"/>
          </ac:spMkLst>
        </pc:spChg>
        <pc:spChg chg="del">
          <ac:chgData name="Wei, Mingjun" userId="e3ca6078-c382-4c01-8d3e-4c824cf1cd7b" providerId="ADAL" clId="{D5DF028E-11B3-492C-808C-76751B7D6B97}" dt="2024-04-16T19:11:17.293" v="430"/>
          <ac:spMkLst>
            <pc:docMk/>
            <pc:sldMk cId="1489010384" sldId="1107"/>
            <ac:spMk id="3" creationId="{B7BDE3AD-69D1-E40C-8A85-B97375043EE2}"/>
          </ac:spMkLst>
        </pc:spChg>
        <pc:spChg chg="add mod">
          <ac:chgData name="Wei, Mingjun" userId="e3ca6078-c382-4c01-8d3e-4c824cf1cd7b" providerId="ADAL" clId="{D5DF028E-11B3-492C-808C-76751B7D6B97}" dt="2024-04-16T19:57:54.855" v="1296" actId="1076"/>
          <ac:spMkLst>
            <pc:docMk/>
            <pc:sldMk cId="1489010384" sldId="1107"/>
            <ac:spMk id="6" creationId="{A8427C4E-70E4-8A5E-508C-F86260C8297A}"/>
          </ac:spMkLst>
        </pc:spChg>
        <pc:graphicFrameChg chg="add mod">
          <ac:chgData name="Wei, Mingjun" userId="e3ca6078-c382-4c01-8d3e-4c824cf1cd7b" providerId="ADAL" clId="{D5DF028E-11B3-492C-808C-76751B7D6B97}" dt="2024-04-16T19:11:17.293" v="430"/>
          <ac:graphicFrameMkLst>
            <pc:docMk/>
            <pc:sldMk cId="1489010384" sldId="1107"/>
            <ac:graphicFrameMk id="4" creationId="{A2BABA8E-A971-F2F7-9833-04F788807B48}"/>
          </ac:graphicFrameMkLst>
        </pc:graphicFrameChg>
        <pc:cxnChg chg="add mod">
          <ac:chgData name="Wei, Mingjun" userId="e3ca6078-c382-4c01-8d3e-4c824cf1cd7b" providerId="ADAL" clId="{D5DF028E-11B3-492C-808C-76751B7D6B97}" dt="2024-04-16T19:57:54.855" v="1296" actId="1076"/>
          <ac:cxnSpMkLst>
            <pc:docMk/>
            <pc:sldMk cId="1489010384" sldId="1107"/>
            <ac:cxnSpMk id="5" creationId="{2B98E7D7-E45F-7CD8-1B74-139954839410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9:58:29.881" v="1352" actId="20577"/>
        <pc:sldMkLst>
          <pc:docMk/>
          <pc:sldMk cId="1038395943" sldId="1108"/>
        </pc:sldMkLst>
        <pc:spChg chg="mod">
          <ac:chgData name="Wei, Mingjun" userId="e3ca6078-c382-4c01-8d3e-4c824cf1cd7b" providerId="ADAL" clId="{D5DF028E-11B3-492C-808C-76751B7D6B97}" dt="2024-04-16T19:58:29.881" v="1352" actId="20577"/>
          <ac:spMkLst>
            <pc:docMk/>
            <pc:sldMk cId="1038395943" sldId="1108"/>
            <ac:spMk id="2" creationId="{D57AD69A-DAC3-A4A5-6B74-E3E3F0099E80}"/>
          </ac:spMkLst>
        </pc:spChg>
        <pc:spChg chg="add del">
          <ac:chgData name="Wei, Mingjun" userId="e3ca6078-c382-4c01-8d3e-4c824cf1cd7b" providerId="ADAL" clId="{D5DF028E-11B3-492C-808C-76751B7D6B97}" dt="2024-04-16T19:19:25.211" v="735"/>
          <ac:spMkLst>
            <pc:docMk/>
            <pc:sldMk cId="1038395943" sldId="1108"/>
            <ac:spMk id="3" creationId="{47DC934B-41E8-DEF9-0946-9E310D142019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6" creationId="{A2F414BC-8708-DAFA-A060-15B5F5D43C73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7" creationId="{2DA8C000-17FA-6BB5-59C5-35DFC71DF0A7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8" creationId="{5A418781-5DB7-0FB6-7744-B65C1B8DC55D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9" creationId="{CD48DCB9-B093-E497-9112-A9423F4A5531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0" creationId="{70CBD235-7B3F-F7A0-5E82-5651BEDC2943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1" creationId="{516DDA1E-43B9-8E1C-8F2A-58D362B57EED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2" creationId="{DB9BF401-6979-F2AB-5DB6-829CBC931AC4}"/>
          </ac:spMkLst>
        </pc:spChg>
        <pc:spChg chg="add mod">
          <ac:chgData name="Wei, Mingjun" userId="e3ca6078-c382-4c01-8d3e-4c824cf1cd7b" providerId="ADAL" clId="{D5DF028E-11B3-492C-808C-76751B7D6B97}" dt="2024-04-16T19:19:44.195" v="749"/>
          <ac:spMkLst>
            <pc:docMk/>
            <pc:sldMk cId="1038395943" sldId="1108"/>
            <ac:spMk id="14" creationId="{C16D6709-8284-81D1-99DA-F56F8C2F6FA9}"/>
          </ac:spMkLst>
        </pc:spChg>
        <pc:spChg chg="add mod">
          <ac:chgData name="Wei, Mingjun" userId="e3ca6078-c382-4c01-8d3e-4c824cf1cd7b" providerId="ADAL" clId="{D5DF028E-11B3-492C-808C-76751B7D6B97}" dt="2024-04-16T19:27:23.665" v="910" actId="1037"/>
          <ac:spMkLst>
            <pc:docMk/>
            <pc:sldMk cId="1038395943" sldId="1108"/>
            <ac:spMk id="15" creationId="{0F5039F5-9C34-8E94-170F-12DD823D3D64}"/>
          </ac:spMkLst>
        </pc:spChg>
        <pc:graphicFrameChg chg="add mod">
          <ac:chgData name="Wei, Mingjun" userId="e3ca6078-c382-4c01-8d3e-4c824cf1cd7b" providerId="ADAL" clId="{D5DF028E-11B3-492C-808C-76751B7D6B97}" dt="2024-04-16T19:19:22.175" v="733"/>
          <ac:graphicFrameMkLst>
            <pc:docMk/>
            <pc:sldMk cId="1038395943" sldId="1108"/>
            <ac:graphicFrameMk id="4" creationId="{0311385D-BEB8-DFE4-AF0D-2280E5AA47D3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20:22.126" v="755" actId="1076"/>
          <ac:graphicFrameMkLst>
            <pc:docMk/>
            <pc:sldMk cId="1038395943" sldId="1108"/>
            <ac:graphicFrameMk id="5" creationId="{0311385D-BEB8-DFE4-AF0D-2280E5AA47D3}"/>
          </ac:graphicFrameMkLst>
        </pc:graphicFrameChg>
        <pc:picChg chg="add mod">
          <ac:chgData name="Wei, Mingjun" userId="e3ca6078-c382-4c01-8d3e-4c824cf1cd7b" providerId="ADAL" clId="{D5DF028E-11B3-492C-808C-76751B7D6B97}" dt="2024-04-16T19:27:26.029" v="912" actId="1076"/>
          <ac:picMkLst>
            <pc:docMk/>
            <pc:sldMk cId="1038395943" sldId="1108"/>
            <ac:picMk id="16" creationId="{0FAE989E-3603-516A-D748-11ACD42ECDC8}"/>
          </ac:picMkLst>
        </pc:picChg>
        <pc:cxnChg chg="add mod">
          <ac:chgData name="Wei, Mingjun" userId="e3ca6078-c382-4c01-8d3e-4c824cf1cd7b" providerId="ADAL" clId="{D5DF028E-11B3-492C-808C-76751B7D6B97}" dt="2024-04-16T19:19:44.195" v="749"/>
          <ac:cxnSpMkLst>
            <pc:docMk/>
            <pc:sldMk cId="1038395943" sldId="1108"/>
            <ac:cxnSpMk id="13" creationId="{404ACD39-FE5A-4B64-9709-B455E749E949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19:58:35.929" v="1355" actId="20577"/>
        <pc:sldMkLst>
          <pc:docMk/>
          <pc:sldMk cId="1288534693" sldId="1109"/>
        </pc:sldMkLst>
        <pc:spChg chg="mod">
          <ac:chgData name="Wei, Mingjun" userId="e3ca6078-c382-4c01-8d3e-4c824cf1cd7b" providerId="ADAL" clId="{D5DF028E-11B3-492C-808C-76751B7D6B97}" dt="2024-04-16T19:58:35.929" v="1355" actId="20577"/>
          <ac:spMkLst>
            <pc:docMk/>
            <pc:sldMk cId="1288534693" sldId="1109"/>
            <ac:spMk id="2" creationId="{8F0AE55D-308C-E47E-E97B-7507A0FE04C2}"/>
          </ac:spMkLst>
        </pc:spChg>
        <pc:spChg chg="add del">
          <ac:chgData name="Wei, Mingjun" userId="e3ca6078-c382-4c01-8d3e-4c824cf1cd7b" providerId="ADAL" clId="{D5DF028E-11B3-492C-808C-76751B7D6B97}" dt="2024-04-16T19:22:00.869" v="765"/>
          <ac:spMkLst>
            <pc:docMk/>
            <pc:sldMk cId="1288534693" sldId="1109"/>
            <ac:spMk id="3" creationId="{44889DD4-21BB-F283-2715-10D59F38BECF}"/>
          </ac:spMkLst>
        </pc:spChg>
        <pc:spChg chg="add mod">
          <ac:chgData name="Wei, Mingjun" userId="e3ca6078-c382-4c01-8d3e-4c824cf1cd7b" providerId="ADAL" clId="{D5DF028E-11B3-492C-808C-76751B7D6B97}" dt="2024-04-16T19:28:32.213" v="952" actId="1037"/>
          <ac:spMkLst>
            <pc:docMk/>
            <pc:sldMk cId="1288534693" sldId="1109"/>
            <ac:spMk id="6" creationId="{910B070E-8769-F9A7-343C-7270A4085B63}"/>
          </ac:spMkLst>
        </pc:spChg>
        <pc:graphicFrameChg chg="add mod">
          <ac:chgData name="Wei, Mingjun" userId="e3ca6078-c382-4c01-8d3e-4c824cf1cd7b" providerId="ADAL" clId="{D5DF028E-11B3-492C-808C-76751B7D6B97}" dt="2024-04-16T19:21:58.020" v="763"/>
          <ac:graphicFrameMkLst>
            <pc:docMk/>
            <pc:sldMk cId="1288534693" sldId="1109"/>
            <ac:graphicFrameMk id="4" creationId="{C95F222A-2B86-2538-DE30-A9627AF18C73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22:00.869" v="765"/>
          <ac:graphicFrameMkLst>
            <pc:docMk/>
            <pc:sldMk cId="1288534693" sldId="1109"/>
            <ac:graphicFrameMk id="5" creationId="{C95F222A-2B86-2538-DE30-A9627AF18C73}"/>
          </ac:graphicFrameMkLst>
        </pc:graphicFrameChg>
        <pc:picChg chg="add mod">
          <ac:chgData name="Wei, Mingjun" userId="e3ca6078-c382-4c01-8d3e-4c824cf1cd7b" providerId="ADAL" clId="{D5DF028E-11B3-492C-808C-76751B7D6B97}" dt="2024-04-16T19:28:35.576" v="953"/>
          <ac:picMkLst>
            <pc:docMk/>
            <pc:sldMk cId="1288534693" sldId="1109"/>
            <ac:picMk id="7" creationId="{77E6706F-038A-AFD8-80C5-70CD1276DC1F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8:40.789" v="1358" actId="20577"/>
        <pc:sldMkLst>
          <pc:docMk/>
          <pc:sldMk cId="27557923" sldId="1110"/>
        </pc:sldMkLst>
        <pc:spChg chg="mod">
          <ac:chgData name="Wei, Mingjun" userId="e3ca6078-c382-4c01-8d3e-4c824cf1cd7b" providerId="ADAL" clId="{D5DF028E-11B3-492C-808C-76751B7D6B97}" dt="2024-04-16T19:58:40.789" v="1358" actId="20577"/>
          <ac:spMkLst>
            <pc:docMk/>
            <pc:sldMk cId="27557923" sldId="1110"/>
            <ac:spMk id="2" creationId="{FD2852F4-3AFE-E9E6-4BBA-B44BE606D513}"/>
          </ac:spMkLst>
        </pc:spChg>
        <pc:spChg chg="del">
          <ac:chgData name="Wei, Mingjun" userId="e3ca6078-c382-4c01-8d3e-4c824cf1cd7b" providerId="ADAL" clId="{D5DF028E-11B3-492C-808C-76751B7D6B97}" dt="2024-04-16T19:24:12.027" v="797"/>
          <ac:spMkLst>
            <pc:docMk/>
            <pc:sldMk cId="27557923" sldId="1110"/>
            <ac:spMk id="3" creationId="{E99F3EF1-D5F4-27DB-3E9B-22F0C2123D11}"/>
          </ac:spMkLst>
        </pc:spChg>
        <pc:spChg chg="add mod">
          <ac:chgData name="Wei, Mingjun" userId="e3ca6078-c382-4c01-8d3e-4c824cf1cd7b" providerId="ADAL" clId="{D5DF028E-11B3-492C-808C-76751B7D6B97}" dt="2024-04-16T19:28:45.677" v="1019" actId="1037"/>
          <ac:spMkLst>
            <pc:docMk/>
            <pc:sldMk cId="27557923" sldId="1110"/>
            <ac:spMk id="7" creationId="{7C598933-B56B-4953-A1A2-01B2BB49EFF0}"/>
          </ac:spMkLst>
        </pc:spChg>
        <pc:graphicFrameChg chg="add mod">
          <ac:chgData name="Wei, Mingjun" userId="e3ca6078-c382-4c01-8d3e-4c824cf1cd7b" providerId="ADAL" clId="{D5DF028E-11B3-492C-808C-76751B7D6B97}" dt="2024-04-16T19:24:12.027" v="797"/>
          <ac:graphicFrameMkLst>
            <pc:docMk/>
            <pc:sldMk cId="27557923" sldId="1110"/>
            <ac:graphicFrameMk id="4" creationId="{347DCCD0-C00A-8066-702A-4E71B17B8A35}"/>
          </ac:graphicFrameMkLst>
        </pc:graphicFrameChg>
        <pc:graphicFrameChg chg="add mod">
          <ac:chgData name="Wei, Mingjun" userId="e3ca6078-c382-4c01-8d3e-4c824cf1cd7b" providerId="ADAL" clId="{D5DF028E-11B3-492C-808C-76751B7D6B97}" dt="2024-04-16T19:24:17.299" v="800"/>
          <ac:graphicFrameMkLst>
            <pc:docMk/>
            <pc:sldMk cId="27557923" sldId="1110"/>
            <ac:graphicFrameMk id="5" creationId="{347DCCD0-C00A-8066-702A-4E71B17B8A35}"/>
          </ac:graphicFrameMkLst>
        </pc:graphicFrameChg>
        <pc:picChg chg="add mod">
          <ac:chgData name="Wei, Mingjun" userId="e3ca6078-c382-4c01-8d3e-4c824cf1cd7b" providerId="ADAL" clId="{D5DF028E-11B3-492C-808C-76751B7D6B97}" dt="2024-04-16T19:28:39.590" v="979" actId="1038"/>
          <ac:picMkLst>
            <pc:docMk/>
            <pc:sldMk cId="27557923" sldId="1110"/>
            <ac:picMk id="6" creationId="{2314146A-EE30-9106-79E3-862A631F4FA4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8:46.892" v="1363" actId="20577"/>
        <pc:sldMkLst>
          <pc:docMk/>
          <pc:sldMk cId="1541397597" sldId="1111"/>
        </pc:sldMkLst>
        <pc:spChg chg="mod">
          <ac:chgData name="Wei, Mingjun" userId="e3ca6078-c382-4c01-8d3e-4c824cf1cd7b" providerId="ADAL" clId="{D5DF028E-11B3-492C-808C-76751B7D6B97}" dt="2024-04-16T19:58:46.892" v="1363" actId="20577"/>
          <ac:spMkLst>
            <pc:docMk/>
            <pc:sldMk cId="1541397597" sldId="1111"/>
            <ac:spMk id="2" creationId="{6E8E3486-0717-90A9-A1EA-A5E1E698FA10}"/>
          </ac:spMkLst>
        </pc:spChg>
        <pc:spChg chg="del">
          <ac:chgData name="Wei, Mingjun" userId="e3ca6078-c382-4c01-8d3e-4c824cf1cd7b" providerId="ADAL" clId="{D5DF028E-11B3-492C-808C-76751B7D6B97}" dt="2024-04-16T19:25:06.290" v="836"/>
          <ac:spMkLst>
            <pc:docMk/>
            <pc:sldMk cId="1541397597" sldId="1111"/>
            <ac:spMk id="3" creationId="{F3872026-2DD3-095D-5B8A-2E04B14D3885}"/>
          </ac:spMkLst>
        </pc:spChg>
        <pc:spChg chg="add mod">
          <ac:chgData name="Wei, Mingjun" userId="e3ca6078-c382-4c01-8d3e-4c824cf1cd7b" providerId="ADAL" clId="{D5DF028E-11B3-492C-808C-76751B7D6B97}" dt="2024-04-16T19:29:07.692" v="1068" actId="1038"/>
          <ac:spMkLst>
            <pc:docMk/>
            <pc:sldMk cId="1541397597" sldId="1111"/>
            <ac:spMk id="5" creationId="{824F284F-6D46-B4A6-3EB2-5A714370E1AD}"/>
          </ac:spMkLst>
        </pc:spChg>
        <pc:graphicFrameChg chg="add mod">
          <ac:chgData name="Wei, Mingjun" userId="e3ca6078-c382-4c01-8d3e-4c824cf1cd7b" providerId="ADAL" clId="{D5DF028E-11B3-492C-808C-76751B7D6B97}" dt="2024-04-16T19:25:06.290" v="836"/>
          <ac:graphicFrameMkLst>
            <pc:docMk/>
            <pc:sldMk cId="1541397597" sldId="1111"/>
            <ac:graphicFrameMk id="4" creationId="{FA28C1A0-D39B-459D-CDEC-04A5F7668E8B}"/>
          </ac:graphicFrameMkLst>
        </pc:graphicFrameChg>
        <pc:picChg chg="add mod">
          <ac:chgData name="Wei, Mingjun" userId="e3ca6078-c382-4c01-8d3e-4c824cf1cd7b" providerId="ADAL" clId="{D5DF028E-11B3-492C-808C-76751B7D6B97}" dt="2024-04-16T19:29:14.523" v="1070" actId="1076"/>
          <ac:picMkLst>
            <pc:docMk/>
            <pc:sldMk cId="1541397597" sldId="1111"/>
            <ac:picMk id="6" creationId="{3AB56422-212A-C60E-3D51-59E911538054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6T19:58:57.668" v="1366" actId="20577"/>
        <pc:sldMkLst>
          <pc:docMk/>
          <pc:sldMk cId="1025661379" sldId="1112"/>
        </pc:sldMkLst>
        <pc:spChg chg="mod">
          <ac:chgData name="Wei, Mingjun" userId="e3ca6078-c382-4c01-8d3e-4c824cf1cd7b" providerId="ADAL" clId="{D5DF028E-11B3-492C-808C-76751B7D6B97}" dt="2024-04-16T19:58:57.668" v="1366" actId="20577"/>
          <ac:spMkLst>
            <pc:docMk/>
            <pc:sldMk cId="1025661379" sldId="1112"/>
            <ac:spMk id="2" creationId="{97A2EE4E-147A-2FFE-6D94-8CC150766202}"/>
          </ac:spMkLst>
        </pc:spChg>
        <pc:spChg chg="del">
          <ac:chgData name="Wei, Mingjun" userId="e3ca6078-c382-4c01-8d3e-4c824cf1cd7b" providerId="ADAL" clId="{D5DF028E-11B3-492C-808C-76751B7D6B97}" dt="2024-04-16T19:25:52.420" v="878"/>
          <ac:spMkLst>
            <pc:docMk/>
            <pc:sldMk cId="1025661379" sldId="1112"/>
            <ac:spMk id="3" creationId="{ADF9D601-1A42-A6CF-D92E-C157F4F38694}"/>
          </ac:spMkLst>
        </pc:spChg>
        <pc:spChg chg="add mod">
          <ac:chgData name="Wei, Mingjun" userId="e3ca6078-c382-4c01-8d3e-4c824cf1cd7b" providerId="ADAL" clId="{D5DF028E-11B3-492C-808C-76751B7D6B97}" dt="2024-04-16T19:29:48.923" v="1140" actId="1037"/>
          <ac:spMkLst>
            <pc:docMk/>
            <pc:sldMk cId="1025661379" sldId="1112"/>
            <ac:spMk id="6" creationId="{B049AAE9-3177-193C-0C6A-0E17854983C3}"/>
          </ac:spMkLst>
        </pc:spChg>
        <pc:graphicFrameChg chg="add mod">
          <ac:chgData name="Wei, Mingjun" userId="e3ca6078-c382-4c01-8d3e-4c824cf1cd7b" providerId="ADAL" clId="{D5DF028E-11B3-492C-808C-76751B7D6B97}" dt="2024-04-16T19:25:52.420" v="878"/>
          <ac:graphicFrameMkLst>
            <pc:docMk/>
            <pc:sldMk cId="1025661379" sldId="1112"/>
            <ac:graphicFrameMk id="4" creationId="{A0A730D6-26CB-E112-A84D-CBDEBDCE4135}"/>
          </ac:graphicFrameMkLst>
        </pc:graphicFrameChg>
        <pc:picChg chg="add mod">
          <ac:chgData name="Wei, Mingjun" userId="e3ca6078-c382-4c01-8d3e-4c824cf1cd7b" providerId="ADAL" clId="{D5DF028E-11B3-492C-808C-76751B7D6B97}" dt="2024-04-16T19:29:40.835" v="1101" actId="1038"/>
          <ac:picMkLst>
            <pc:docMk/>
            <pc:sldMk cId="1025661379" sldId="1112"/>
            <ac:picMk id="5" creationId="{197B0EB0-2505-18CC-BC67-253AFF58EF1E}"/>
          </ac:picMkLst>
        </pc:picChg>
        <pc:picChg chg="add mod">
          <ac:chgData name="Wei, Mingjun" userId="e3ca6078-c382-4c01-8d3e-4c824cf1cd7b" providerId="ADAL" clId="{D5DF028E-11B3-492C-808C-76751B7D6B97}" dt="2024-04-16T19:30:22.052" v="1143" actId="1076"/>
          <ac:picMkLst>
            <pc:docMk/>
            <pc:sldMk cId="1025661379" sldId="1112"/>
            <ac:picMk id="7" creationId="{BD0C2E57-9584-D253-95BF-923E54F816A9}"/>
          </ac:picMkLst>
        </pc:picChg>
      </pc:sldChg>
      <pc:sldChg chg="addSp delSp modSp new mod">
        <pc:chgData name="Wei, Mingjun" userId="e3ca6078-c382-4c01-8d3e-4c824cf1cd7b" providerId="ADAL" clId="{D5DF028E-11B3-492C-808C-76751B7D6B97}" dt="2024-04-17T01:48:11.975" v="1791" actId="1076"/>
        <pc:sldMkLst>
          <pc:docMk/>
          <pc:sldMk cId="305331088" sldId="1113"/>
        </pc:sldMkLst>
        <pc:spChg chg="mod">
          <ac:chgData name="Wei, Mingjun" userId="e3ca6078-c382-4c01-8d3e-4c824cf1cd7b" providerId="ADAL" clId="{D5DF028E-11B3-492C-808C-76751B7D6B97}" dt="2024-04-16T19:40:48.897" v="1276" actId="20577"/>
          <ac:spMkLst>
            <pc:docMk/>
            <pc:sldMk cId="305331088" sldId="1113"/>
            <ac:spMk id="2" creationId="{8DFBEE38-B93C-CC03-35CE-D313361AEBC7}"/>
          </ac:spMkLst>
        </pc:spChg>
        <pc:spChg chg="del">
          <ac:chgData name="Wei, Mingjun" userId="e3ca6078-c382-4c01-8d3e-4c824cf1cd7b" providerId="ADAL" clId="{D5DF028E-11B3-492C-808C-76751B7D6B97}" dt="2024-04-16T19:36:53.750" v="1172"/>
          <ac:spMkLst>
            <pc:docMk/>
            <pc:sldMk cId="305331088" sldId="1113"/>
            <ac:spMk id="3" creationId="{45C58286-3571-E6C8-5A72-1D1450E2C5F3}"/>
          </ac:spMkLst>
        </pc:spChg>
        <pc:spChg chg="add del mod">
          <ac:chgData name="Wei, Mingjun" userId="e3ca6078-c382-4c01-8d3e-4c824cf1cd7b" providerId="ADAL" clId="{D5DF028E-11B3-492C-808C-76751B7D6B97}" dt="2024-04-16T19:37:37.536" v="1182" actId="478"/>
          <ac:spMkLst>
            <pc:docMk/>
            <pc:sldMk cId="305331088" sldId="1113"/>
            <ac:spMk id="5" creationId="{8003279B-B9F3-C706-F578-00F65C36333F}"/>
          </ac:spMkLst>
        </pc:spChg>
        <pc:spChg chg="add del mod">
          <ac:chgData name="Wei, Mingjun" userId="e3ca6078-c382-4c01-8d3e-4c824cf1cd7b" providerId="ADAL" clId="{D5DF028E-11B3-492C-808C-76751B7D6B97}" dt="2024-04-16T19:37:35.021" v="1181" actId="478"/>
          <ac:spMkLst>
            <pc:docMk/>
            <pc:sldMk cId="305331088" sldId="1113"/>
            <ac:spMk id="9" creationId="{679FB251-0544-BB0D-C938-36CF04072AA8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5" creationId="{EDC4DC86-DF5B-29CD-AE63-D2EEE913A980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6" creationId="{3925D7A4-0B6C-C4B2-611F-6BB8EBE679F9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7" creationId="{7BF43B74-9A12-78A1-3801-8CFC39B137BE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8" creationId="{D98E0905-5709-6C0E-466F-74F3BA773EEF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19" creationId="{47A18045-0CD9-EAB5-126E-E9F3AC66285C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0" creationId="{47E8C79A-4E35-882B-4FC0-0E6C68D49D4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1" creationId="{49A5803D-413D-DF7D-D705-9D407D128EA9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3" creationId="{0018D4BC-20FA-2169-B4BC-5971544CB72F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4" creationId="{EA59AAE1-F925-8832-DD55-659D00792591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5" creationId="{2DB261A6-F78D-9D0B-D15E-0F09C8FAF4BB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6" creationId="{FF938E9A-9282-1FC6-B02B-5D0D44232CBE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7" creationId="{42359629-29FB-CFF0-ED5A-DB7E52FF735A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8" creationId="{95A7A69A-DF4B-E743-593F-42592BE98279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29" creationId="{AE6BD45D-D35D-2D7F-6D8C-87C939FF7F60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0" creationId="{C5DEF04C-BC7B-0070-6965-2DD3D9F865C1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1" creationId="{D45544E7-5396-DA56-68F2-732DA5E34090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2" creationId="{332EEEA8-1685-5A73-5DFA-BAF2D5BB9B6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5" creationId="{CDB0A88B-7C0E-6D58-1077-ED248506FC14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7" creationId="{D5D1B157-1465-CBF7-9B9F-2F98ACEEF9FE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38" creationId="{5A94A688-CC52-7882-02E3-2ABC62DE0C27}"/>
          </ac:spMkLst>
        </pc:spChg>
        <pc:spChg chg="add del mod">
          <ac:chgData name="Wei, Mingjun" userId="e3ca6078-c382-4c01-8d3e-4c824cf1cd7b" providerId="ADAL" clId="{D5DF028E-11B3-492C-808C-76751B7D6B97}" dt="2024-04-17T01:46:50.315" v="1692" actId="478"/>
          <ac:spMkLst>
            <pc:docMk/>
            <pc:sldMk cId="305331088" sldId="1113"/>
            <ac:spMk id="42" creationId="{93DF4CFB-B708-68FB-E04C-10D2BF0BD09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47" creationId="{BD3EA44F-53FB-A7DE-D9C1-1DF25F14A80D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48" creationId="{DFD02DA3-21EE-C798-9CF6-72665B7B1430}"/>
          </ac:spMkLst>
        </pc:spChg>
        <pc:spChg chg="add del mod">
          <ac:chgData name="Wei, Mingjun" userId="e3ca6078-c382-4c01-8d3e-4c824cf1cd7b" providerId="ADAL" clId="{D5DF028E-11B3-492C-808C-76751B7D6B97}" dt="2024-04-17T01:46:51.850" v="1693" actId="478"/>
          <ac:spMkLst>
            <pc:docMk/>
            <pc:sldMk cId="305331088" sldId="1113"/>
            <ac:spMk id="52" creationId="{759E7547-0E30-C352-3366-B50E96E14B1A}"/>
          </ac:spMkLst>
        </pc:spChg>
        <pc:spChg chg="add mod">
          <ac:chgData name="Wei, Mingjun" userId="e3ca6078-c382-4c01-8d3e-4c824cf1cd7b" providerId="ADAL" clId="{D5DF028E-11B3-492C-808C-76751B7D6B97}" dt="2024-04-17T01:47:10.908" v="1723" actId="1037"/>
          <ac:spMkLst>
            <pc:docMk/>
            <pc:sldMk cId="305331088" sldId="1113"/>
            <ac:spMk id="53" creationId="{2D2D4531-6DBE-9FF6-59E1-DFD9152AED34}"/>
          </ac:spMkLst>
        </pc:spChg>
        <pc:spChg chg="add mod">
          <ac:chgData name="Wei, Mingjun" userId="e3ca6078-c382-4c01-8d3e-4c824cf1cd7b" providerId="ADAL" clId="{D5DF028E-11B3-492C-808C-76751B7D6B97}" dt="2024-04-17T01:48:11.975" v="1791" actId="1076"/>
          <ac:spMkLst>
            <pc:docMk/>
            <pc:sldMk cId="305331088" sldId="1113"/>
            <ac:spMk id="57" creationId="{BE815CCE-E843-CF8E-008E-6758B97ADC45}"/>
          </ac:spMkLst>
        </pc:spChg>
        <pc:picChg chg="add del mod modCrop">
          <ac:chgData name="Wei, Mingjun" userId="e3ca6078-c382-4c01-8d3e-4c824cf1cd7b" providerId="ADAL" clId="{D5DF028E-11B3-492C-808C-76751B7D6B97}" dt="2024-04-16T19:37:32.606" v="1180" actId="478"/>
          <ac:picMkLst>
            <pc:docMk/>
            <pc:sldMk cId="305331088" sldId="1113"/>
            <ac:picMk id="4" creationId="{D1A4AF97-DFC6-90E2-E9D0-15B79582054F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7" creationId="{735930AD-3104-BA9F-4128-AC02148ADC32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0" creationId="{C86D03F4-A858-FC45-4801-0326C993D967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1" creationId="{5E4FE6C1-0BB0-DF3D-812D-31C301FA9C0D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2" creationId="{8C5E7185-5E96-7D67-9814-7B2AFB22C666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3" creationId="{99934102-84DF-C09D-0B2F-BF6160EFF908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14" creationId="{373E75FA-C2BE-4FCC-907F-A52FF452408F}"/>
          </ac:picMkLst>
        </pc:picChg>
        <pc:picChg chg="add mod">
          <ac:chgData name="Wei, Mingjun" userId="e3ca6078-c382-4c01-8d3e-4c824cf1cd7b" providerId="ADAL" clId="{D5DF028E-11B3-492C-808C-76751B7D6B97}" dt="2024-04-17T01:47:10.908" v="1723" actId="1037"/>
          <ac:picMkLst>
            <pc:docMk/>
            <pc:sldMk cId="305331088" sldId="1113"/>
            <ac:picMk id="22" creationId="{1301EDCE-57DC-ADDB-E421-EE61283B77E1}"/>
          </ac:picMkLst>
        </pc:pic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34" creationId="{6ED0057B-C2B3-BD32-3DB1-79D7E07FE774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40" creationId="{EAF7820B-922A-172B-2040-41CF570622A8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43" creationId="{A693C66B-0DA8-1160-D539-0CEBEAEFA86F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49" creationId="{FD0105E1-0FC4-D4CE-046F-C3845B1D6053}"/>
          </ac:cxnSpMkLst>
        </pc:cxnChg>
        <pc:cxnChg chg="add mod">
          <ac:chgData name="Wei, Mingjun" userId="e3ca6078-c382-4c01-8d3e-4c824cf1cd7b" providerId="ADAL" clId="{D5DF028E-11B3-492C-808C-76751B7D6B97}" dt="2024-04-17T01:47:10.908" v="1723" actId="1037"/>
          <ac:cxnSpMkLst>
            <pc:docMk/>
            <pc:sldMk cId="305331088" sldId="1113"/>
            <ac:cxnSpMk id="54" creationId="{BB184A11-42AD-A967-E5E6-36DEA6BF9D7F}"/>
          </ac:cxnSpMkLst>
        </pc:cxnChg>
        <pc:cxnChg chg="add del mod">
          <ac:chgData name="Wei, Mingjun" userId="e3ca6078-c382-4c01-8d3e-4c824cf1cd7b" providerId="ADAL" clId="{D5DF028E-11B3-492C-808C-76751B7D6B97}" dt="2024-04-17T01:46:53.027" v="1694" actId="478"/>
          <ac:cxnSpMkLst>
            <pc:docMk/>
            <pc:sldMk cId="305331088" sldId="1113"/>
            <ac:cxnSpMk id="55" creationId="{A5002519-3A49-8B66-1766-0DEB7B4A63F1}"/>
          </ac:cxnSpMkLst>
        </pc:cxnChg>
      </pc:sldChg>
      <pc:sldChg chg="addSp delSp modSp new mod">
        <pc:chgData name="Wei, Mingjun" userId="e3ca6078-c382-4c01-8d3e-4c824cf1cd7b" providerId="ADAL" clId="{D5DF028E-11B3-492C-808C-76751B7D6B97}" dt="2024-04-16T21:49:09.045" v="1528" actId="20577"/>
        <pc:sldMkLst>
          <pc:docMk/>
          <pc:sldMk cId="1585518397" sldId="1114"/>
        </pc:sldMkLst>
        <pc:spChg chg="mod">
          <ac:chgData name="Wei, Mingjun" userId="e3ca6078-c382-4c01-8d3e-4c824cf1cd7b" providerId="ADAL" clId="{D5DF028E-11B3-492C-808C-76751B7D6B97}" dt="2024-04-16T21:46:20.206" v="1458" actId="404"/>
          <ac:spMkLst>
            <pc:docMk/>
            <pc:sldMk cId="1585518397" sldId="1114"/>
            <ac:spMk id="2" creationId="{66D7F62A-7EDD-E232-C472-D69CF851EE91}"/>
          </ac:spMkLst>
        </pc:spChg>
        <pc:spChg chg="del">
          <ac:chgData name="Wei, Mingjun" userId="e3ca6078-c382-4c01-8d3e-4c824cf1cd7b" providerId="ADAL" clId="{D5DF028E-11B3-492C-808C-76751B7D6B97}" dt="2024-04-16T21:45:40.602" v="1385" actId="22"/>
          <ac:spMkLst>
            <pc:docMk/>
            <pc:sldMk cId="1585518397" sldId="1114"/>
            <ac:spMk id="3" creationId="{772CD4BF-0A26-6664-5FE5-BF4E7029C7D1}"/>
          </ac:spMkLst>
        </pc:spChg>
        <pc:spChg chg="add mod">
          <ac:chgData name="Wei, Mingjun" userId="e3ca6078-c382-4c01-8d3e-4c824cf1cd7b" providerId="ADAL" clId="{D5DF028E-11B3-492C-808C-76751B7D6B97}" dt="2024-04-16T21:47:06.542" v="1466" actId="1076"/>
          <ac:spMkLst>
            <pc:docMk/>
            <pc:sldMk cId="1585518397" sldId="1114"/>
            <ac:spMk id="6" creationId="{3F0C7EE3-5881-E1EE-C995-D344DF57314B}"/>
          </ac:spMkLst>
        </pc:spChg>
        <pc:spChg chg="add mod">
          <ac:chgData name="Wei, Mingjun" userId="e3ca6078-c382-4c01-8d3e-4c824cf1cd7b" providerId="ADAL" clId="{D5DF028E-11B3-492C-808C-76751B7D6B97}" dt="2024-04-16T21:47:01.645" v="1465" actId="1076"/>
          <ac:spMkLst>
            <pc:docMk/>
            <pc:sldMk cId="1585518397" sldId="1114"/>
            <ac:spMk id="8" creationId="{4F5EE741-6908-3C51-E19C-E739A185CC23}"/>
          </ac:spMkLst>
        </pc:spChg>
        <pc:spChg chg="add mod">
          <ac:chgData name="Wei, Mingjun" userId="e3ca6078-c382-4c01-8d3e-4c824cf1cd7b" providerId="ADAL" clId="{D5DF028E-11B3-492C-808C-76751B7D6B97}" dt="2024-04-16T21:47:13.278" v="1469" actId="20577"/>
          <ac:spMkLst>
            <pc:docMk/>
            <pc:sldMk cId="1585518397" sldId="1114"/>
            <ac:spMk id="9" creationId="{EF333C14-2177-9015-31C5-43E59A19F9C9}"/>
          </ac:spMkLst>
        </pc:spChg>
        <pc:spChg chg="add mod">
          <ac:chgData name="Wei, Mingjun" userId="e3ca6078-c382-4c01-8d3e-4c824cf1cd7b" providerId="ADAL" clId="{D5DF028E-11B3-492C-808C-76751B7D6B97}" dt="2024-04-16T21:47:21.306" v="1473" actId="6549"/>
          <ac:spMkLst>
            <pc:docMk/>
            <pc:sldMk cId="1585518397" sldId="1114"/>
            <ac:spMk id="10" creationId="{49186EF4-AE0C-F3D1-C1F3-347217519DD0}"/>
          </ac:spMkLst>
        </pc:spChg>
        <pc:spChg chg="add mod">
          <ac:chgData name="Wei, Mingjun" userId="e3ca6078-c382-4c01-8d3e-4c824cf1cd7b" providerId="ADAL" clId="{D5DF028E-11B3-492C-808C-76751B7D6B97}" dt="2024-04-16T21:47:22.726" v="1474"/>
          <ac:spMkLst>
            <pc:docMk/>
            <pc:sldMk cId="1585518397" sldId="1114"/>
            <ac:spMk id="11" creationId="{1B644AAB-9AAC-3501-8E49-5B2226C38B78}"/>
          </ac:spMkLst>
        </pc:spChg>
        <pc:spChg chg="add mod">
          <ac:chgData name="Wei, Mingjun" userId="e3ca6078-c382-4c01-8d3e-4c824cf1cd7b" providerId="ADAL" clId="{D5DF028E-11B3-492C-808C-76751B7D6B97}" dt="2024-04-16T21:47:46.218" v="1487" actId="20577"/>
          <ac:spMkLst>
            <pc:docMk/>
            <pc:sldMk cId="1585518397" sldId="1114"/>
            <ac:spMk id="12" creationId="{500A342A-D950-ABCE-8645-26BFDDDCBCFD}"/>
          </ac:spMkLst>
        </pc:spChg>
        <pc:spChg chg="add mod">
          <ac:chgData name="Wei, Mingjun" userId="e3ca6078-c382-4c01-8d3e-4c824cf1cd7b" providerId="ADAL" clId="{D5DF028E-11B3-492C-808C-76751B7D6B97}" dt="2024-04-16T21:47:54.118" v="1490" actId="20577"/>
          <ac:spMkLst>
            <pc:docMk/>
            <pc:sldMk cId="1585518397" sldId="1114"/>
            <ac:spMk id="13" creationId="{3F404C0D-230A-C761-DA6D-A478C355652F}"/>
          </ac:spMkLst>
        </pc:spChg>
        <pc:spChg chg="add mod">
          <ac:chgData name="Wei, Mingjun" userId="e3ca6078-c382-4c01-8d3e-4c824cf1cd7b" providerId="ADAL" clId="{D5DF028E-11B3-492C-808C-76751B7D6B97}" dt="2024-04-16T21:48:02.798" v="1494" actId="20577"/>
          <ac:spMkLst>
            <pc:docMk/>
            <pc:sldMk cId="1585518397" sldId="1114"/>
            <ac:spMk id="14" creationId="{D9F57BE7-F7F3-153D-A667-EE5AA3A5AAC7}"/>
          </ac:spMkLst>
        </pc:spChg>
        <pc:spChg chg="add mod">
          <ac:chgData name="Wei, Mingjun" userId="e3ca6078-c382-4c01-8d3e-4c824cf1cd7b" providerId="ADAL" clId="{D5DF028E-11B3-492C-808C-76751B7D6B97}" dt="2024-04-16T21:48:10.398" v="1498" actId="20577"/>
          <ac:spMkLst>
            <pc:docMk/>
            <pc:sldMk cId="1585518397" sldId="1114"/>
            <ac:spMk id="15" creationId="{B1E13B12-1491-4A58-BBD0-76367FAC380D}"/>
          </ac:spMkLst>
        </pc:spChg>
        <pc:spChg chg="add mod">
          <ac:chgData name="Wei, Mingjun" userId="e3ca6078-c382-4c01-8d3e-4c824cf1cd7b" providerId="ADAL" clId="{D5DF028E-11B3-492C-808C-76751B7D6B97}" dt="2024-04-16T21:48:22.011" v="1503" actId="1076"/>
          <ac:spMkLst>
            <pc:docMk/>
            <pc:sldMk cId="1585518397" sldId="1114"/>
            <ac:spMk id="16" creationId="{D70FE064-25B1-213B-6946-C52AB2493976}"/>
          </ac:spMkLst>
        </pc:spChg>
        <pc:spChg chg="add mod">
          <ac:chgData name="Wei, Mingjun" userId="e3ca6078-c382-4c01-8d3e-4c824cf1cd7b" providerId="ADAL" clId="{D5DF028E-11B3-492C-808C-76751B7D6B97}" dt="2024-04-16T21:48:32.848" v="1508" actId="20577"/>
          <ac:spMkLst>
            <pc:docMk/>
            <pc:sldMk cId="1585518397" sldId="1114"/>
            <ac:spMk id="17" creationId="{1ECEE22A-BD3F-7463-BDBC-05E021885BC8}"/>
          </ac:spMkLst>
        </pc:spChg>
        <pc:spChg chg="add mod">
          <ac:chgData name="Wei, Mingjun" userId="e3ca6078-c382-4c01-8d3e-4c824cf1cd7b" providerId="ADAL" clId="{D5DF028E-11B3-492C-808C-76751B7D6B97}" dt="2024-04-16T21:48:53.075" v="1520" actId="14100"/>
          <ac:spMkLst>
            <pc:docMk/>
            <pc:sldMk cId="1585518397" sldId="1114"/>
            <ac:spMk id="18" creationId="{FA047083-A926-D1AF-C7BF-54D84DF2D97A}"/>
          </ac:spMkLst>
        </pc:spChg>
        <pc:spChg chg="add mod">
          <ac:chgData name="Wei, Mingjun" userId="e3ca6078-c382-4c01-8d3e-4c824cf1cd7b" providerId="ADAL" clId="{D5DF028E-11B3-492C-808C-76751B7D6B97}" dt="2024-04-16T21:49:00.862" v="1524" actId="20577"/>
          <ac:spMkLst>
            <pc:docMk/>
            <pc:sldMk cId="1585518397" sldId="1114"/>
            <ac:spMk id="19" creationId="{14C3A576-211A-1323-BC8D-BFAEFC54FBA4}"/>
          </ac:spMkLst>
        </pc:spChg>
        <pc:spChg chg="add mod">
          <ac:chgData name="Wei, Mingjun" userId="e3ca6078-c382-4c01-8d3e-4c824cf1cd7b" providerId="ADAL" clId="{D5DF028E-11B3-492C-808C-76751B7D6B97}" dt="2024-04-16T21:49:09.045" v="1528" actId="20577"/>
          <ac:spMkLst>
            <pc:docMk/>
            <pc:sldMk cId="1585518397" sldId="1114"/>
            <ac:spMk id="20" creationId="{AF2B905B-DC03-EB07-661B-2B3108AD1B83}"/>
          </ac:spMkLst>
        </pc:spChg>
        <pc:picChg chg="add mod ord">
          <ac:chgData name="Wei, Mingjun" userId="e3ca6078-c382-4c01-8d3e-4c824cf1cd7b" providerId="ADAL" clId="{D5DF028E-11B3-492C-808C-76751B7D6B97}" dt="2024-04-16T21:48:22.436" v="1504" actId="1076"/>
          <ac:picMkLst>
            <pc:docMk/>
            <pc:sldMk cId="1585518397" sldId="1114"/>
            <ac:picMk id="5" creationId="{E6E3CD78-B2A3-143E-DAA8-D777D82C1890}"/>
          </ac:picMkLst>
        </pc:picChg>
        <pc:cxnChg chg="add mod">
          <ac:chgData name="Wei, Mingjun" userId="e3ca6078-c382-4c01-8d3e-4c824cf1cd7b" providerId="ADAL" clId="{D5DF028E-11B3-492C-808C-76751B7D6B97}" dt="2024-04-16T21:47:01.645" v="1465" actId="1076"/>
          <ac:cxnSpMkLst>
            <pc:docMk/>
            <pc:sldMk cId="1585518397" sldId="1114"/>
            <ac:cxnSpMk id="7" creationId="{03656192-00CD-5AE5-FDB1-94EB67C1DF62}"/>
          </ac:cxnSpMkLst>
        </pc:cxnChg>
      </pc:sldChg>
      <pc:sldChg chg="modSp mod">
        <pc:chgData name="Wei, Mingjun" userId="e3ca6078-c382-4c01-8d3e-4c824cf1cd7b" providerId="ADAL" clId="{D5DF028E-11B3-492C-808C-76751B7D6B97}" dt="2024-04-18T03:39:29.732" v="1793" actId="1036"/>
        <pc:sldMkLst>
          <pc:docMk/>
          <pc:sldMk cId="730436657" sldId="1115"/>
        </pc:sldMkLst>
        <pc:spChg chg="mod">
          <ac:chgData name="Wei, Mingjun" userId="e3ca6078-c382-4c01-8d3e-4c824cf1cd7b" providerId="ADAL" clId="{D5DF028E-11B3-492C-808C-76751B7D6B97}" dt="2024-04-18T03:39:29.732" v="1793" actId="1036"/>
          <ac:spMkLst>
            <pc:docMk/>
            <pc:sldMk cId="730436657" sldId="1115"/>
            <ac:spMk id="10" creationId="{1BD053C8-D142-337B-4DD5-79022D9068DF}"/>
          </ac:spMkLst>
        </pc:spChg>
      </pc:sldChg>
    </pc:docChg>
  </pc:docChgLst>
  <pc:docChgLst>
    <pc:chgData name="Mingjun Wei" userId="579a03c1eb723069" providerId="LiveId" clId="{0191A317-8D39-4C7B-AA8F-FAB2D0400C04}"/>
    <pc:docChg chg="custSel addSld delSld modSld sldOrd">
      <pc:chgData name="Mingjun Wei" userId="579a03c1eb723069" providerId="LiveId" clId="{0191A317-8D39-4C7B-AA8F-FAB2D0400C04}" dt="2024-04-19T04:15:58.899" v="515" actId="20577"/>
      <pc:docMkLst>
        <pc:docMk/>
      </pc:docMkLst>
      <pc:sldChg chg="modSp mod">
        <pc:chgData name="Mingjun Wei" userId="579a03c1eb723069" providerId="LiveId" clId="{0191A317-8D39-4C7B-AA8F-FAB2D0400C04}" dt="2024-04-19T03:28:14.256" v="30" actId="20577"/>
        <pc:sldMkLst>
          <pc:docMk/>
          <pc:sldMk cId="1808803646" sldId="1101"/>
        </pc:sldMkLst>
        <pc:spChg chg="mod">
          <ac:chgData name="Mingjun Wei" userId="579a03c1eb723069" providerId="LiveId" clId="{0191A317-8D39-4C7B-AA8F-FAB2D0400C04}" dt="2024-04-19T03:28:14.256" v="30" actId="20577"/>
          <ac:spMkLst>
            <pc:docMk/>
            <pc:sldMk cId="1808803646" sldId="1101"/>
            <ac:spMk id="2" creationId="{86773F92-BA9B-44EC-CD34-7A1FA11959C3}"/>
          </ac:spMkLst>
        </pc:spChg>
      </pc:sldChg>
      <pc:sldChg chg="modSp mod">
        <pc:chgData name="Mingjun Wei" userId="579a03c1eb723069" providerId="LiveId" clId="{0191A317-8D39-4C7B-AA8F-FAB2D0400C04}" dt="2024-04-19T04:15:58.899" v="515" actId="20577"/>
        <pc:sldMkLst>
          <pc:docMk/>
          <pc:sldMk cId="1354534103" sldId="1125"/>
        </pc:sldMkLst>
        <pc:spChg chg="mod">
          <ac:chgData name="Mingjun Wei" userId="579a03c1eb723069" providerId="LiveId" clId="{0191A317-8D39-4C7B-AA8F-FAB2D0400C04}" dt="2024-04-19T04:15:58.899" v="515" actId="20577"/>
          <ac:spMkLst>
            <pc:docMk/>
            <pc:sldMk cId="1354534103" sldId="1125"/>
            <ac:spMk id="2" creationId="{A0DC713C-76EC-FB17-3FFF-17C048748638}"/>
          </ac:spMkLst>
        </pc:spChg>
        <pc:spChg chg="mod">
          <ac:chgData name="Mingjun Wei" userId="579a03c1eb723069" providerId="LiveId" clId="{0191A317-8D39-4C7B-AA8F-FAB2D0400C04}" dt="2024-04-19T04:15:49.857" v="483"/>
          <ac:spMkLst>
            <pc:docMk/>
            <pc:sldMk cId="1354534103" sldId="1125"/>
            <ac:spMk id="4" creationId="{3DC90664-739D-7A05-B53F-48F5523DA177}"/>
          </ac:spMkLst>
        </pc:spChg>
      </pc:sldChg>
      <pc:sldChg chg="addSp modSp new mod">
        <pc:chgData name="Mingjun Wei" userId="579a03c1eb723069" providerId="LiveId" clId="{0191A317-8D39-4C7B-AA8F-FAB2D0400C04}" dt="2024-04-19T03:29:19.248" v="38" actId="1076"/>
        <pc:sldMkLst>
          <pc:docMk/>
          <pc:sldMk cId="1696666404" sldId="1126"/>
        </pc:sldMkLst>
        <pc:spChg chg="add mod">
          <ac:chgData name="Mingjun Wei" userId="579a03c1eb723069" providerId="LiveId" clId="{0191A317-8D39-4C7B-AA8F-FAB2D0400C04}" dt="2024-04-19T03:29:16.033" v="37" actId="1076"/>
          <ac:spMkLst>
            <pc:docMk/>
            <pc:sldMk cId="1696666404" sldId="1126"/>
            <ac:spMk id="3" creationId="{54ABBFBD-8349-F501-615E-A6DAD45CD576}"/>
          </ac:spMkLst>
        </pc:spChg>
        <pc:graphicFrameChg chg="add mod">
          <ac:chgData name="Mingjun Wei" userId="579a03c1eb723069" providerId="LiveId" clId="{0191A317-8D39-4C7B-AA8F-FAB2D0400C04}" dt="2024-04-19T03:29:19.248" v="38" actId="1076"/>
          <ac:graphicFrameMkLst>
            <pc:docMk/>
            <pc:sldMk cId="1696666404" sldId="1126"/>
            <ac:graphicFrameMk id="4" creationId="{77EAFE54-E345-7E0A-E9A2-C8599D6FD6D1}"/>
          </ac:graphicFrameMkLst>
        </pc:graphicFrameChg>
      </pc:sldChg>
      <pc:sldChg chg="addSp modSp new">
        <pc:chgData name="Mingjun Wei" userId="579a03c1eb723069" providerId="LiveId" clId="{0191A317-8D39-4C7B-AA8F-FAB2D0400C04}" dt="2024-04-19T03:29:32.149" v="43" actId="14100"/>
        <pc:sldMkLst>
          <pc:docMk/>
          <pc:sldMk cId="2489972756" sldId="1127"/>
        </pc:sldMkLst>
        <pc:spChg chg="add mod">
          <ac:chgData name="Mingjun Wei" userId="579a03c1eb723069" providerId="LiveId" clId="{0191A317-8D39-4C7B-AA8F-FAB2D0400C04}" dt="2024-04-19T03:29:32.149" v="43" actId="14100"/>
          <ac:spMkLst>
            <pc:docMk/>
            <pc:sldMk cId="2489972756" sldId="1127"/>
            <ac:spMk id="3" creationId="{959730A6-A010-EF10-CD14-7B81370AABF3}"/>
          </ac:spMkLst>
        </pc:spChg>
        <pc:graphicFrameChg chg="add mod">
          <ac:chgData name="Mingjun Wei" userId="579a03c1eb723069" providerId="LiveId" clId="{0191A317-8D39-4C7B-AA8F-FAB2D0400C04}" dt="2024-04-19T03:29:32.149" v="43" actId="14100"/>
          <ac:graphicFrameMkLst>
            <pc:docMk/>
            <pc:sldMk cId="2489972756" sldId="1127"/>
            <ac:graphicFrameMk id="4" creationId="{11D1A6E6-4000-B714-1653-BA7F9CE42ED4}"/>
          </ac:graphicFrameMkLst>
        </pc:graphicFrameChg>
      </pc:sldChg>
      <pc:sldChg chg="addSp modSp new mod">
        <pc:chgData name="Mingjun Wei" userId="579a03c1eb723069" providerId="LiveId" clId="{0191A317-8D39-4C7B-AA8F-FAB2D0400C04}" dt="2024-04-19T03:29:50.795" v="50" actId="1076"/>
        <pc:sldMkLst>
          <pc:docMk/>
          <pc:sldMk cId="598207752" sldId="1128"/>
        </pc:sldMkLst>
        <pc:picChg chg="add mod">
          <ac:chgData name="Mingjun Wei" userId="579a03c1eb723069" providerId="LiveId" clId="{0191A317-8D39-4C7B-AA8F-FAB2D0400C04}" dt="2024-04-19T03:29:49.507" v="49" actId="1076"/>
          <ac:picMkLst>
            <pc:docMk/>
            <pc:sldMk cId="598207752" sldId="1128"/>
            <ac:picMk id="3" creationId="{742C51BD-A68F-06BF-9521-11A765471D26}"/>
          </ac:picMkLst>
        </pc:picChg>
        <pc:picChg chg="add mod">
          <ac:chgData name="Mingjun Wei" userId="579a03c1eb723069" providerId="LiveId" clId="{0191A317-8D39-4C7B-AA8F-FAB2D0400C04}" dt="2024-04-19T03:29:50.795" v="50" actId="1076"/>
          <ac:picMkLst>
            <pc:docMk/>
            <pc:sldMk cId="598207752" sldId="1128"/>
            <ac:picMk id="4" creationId="{D2A8B536-EC56-1070-6A42-153EF39AE44B}"/>
          </ac:picMkLst>
        </pc:picChg>
      </pc:sldChg>
      <pc:sldChg chg="addSp modSp new">
        <pc:chgData name="Mingjun Wei" userId="579a03c1eb723069" providerId="LiveId" clId="{0191A317-8D39-4C7B-AA8F-FAB2D0400C04}" dt="2024-04-19T03:30:01.956" v="52"/>
        <pc:sldMkLst>
          <pc:docMk/>
          <pc:sldMk cId="202109940" sldId="1129"/>
        </pc:sldMkLst>
        <pc:picChg chg="add mod">
          <ac:chgData name="Mingjun Wei" userId="579a03c1eb723069" providerId="LiveId" clId="{0191A317-8D39-4C7B-AA8F-FAB2D0400C04}" dt="2024-04-19T03:30:01.956" v="52"/>
          <ac:picMkLst>
            <pc:docMk/>
            <pc:sldMk cId="202109940" sldId="1129"/>
            <ac:picMk id="3" creationId="{F019C750-C8B3-1F1B-0FA3-3F246740FF55}"/>
          </ac:picMkLst>
        </pc:picChg>
      </pc:sldChg>
      <pc:sldChg chg="addSp delSp modSp add mod">
        <pc:chgData name="Mingjun Wei" userId="579a03c1eb723069" providerId="LiveId" clId="{0191A317-8D39-4C7B-AA8F-FAB2D0400C04}" dt="2024-04-19T03:46:25.785" v="75" actId="1076"/>
        <pc:sldMkLst>
          <pc:docMk/>
          <pc:sldMk cId="2882725571" sldId="1130"/>
        </pc:sldMkLst>
        <pc:spChg chg="mod">
          <ac:chgData name="Mingjun Wei" userId="579a03c1eb723069" providerId="LiveId" clId="{0191A317-8D39-4C7B-AA8F-FAB2D0400C04}" dt="2024-04-19T03:46:24.954" v="74" actId="20577"/>
          <ac:spMkLst>
            <pc:docMk/>
            <pc:sldMk cId="2882725571" sldId="1130"/>
            <ac:spMk id="2" creationId="{F13286B0-90CF-36B7-5E3C-38DF33950D4E}"/>
          </ac:spMkLst>
        </pc:spChg>
        <pc:picChg chg="del">
          <ac:chgData name="Mingjun Wei" userId="579a03c1eb723069" providerId="LiveId" clId="{0191A317-8D39-4C7B-AA8F-FAB2D0400C04}" dt="2024-04-19T03:30:11.355" v="54" actId="478"/>
          <ac:picMkLst>
            <pc:docMk/>
            <pc:sldMk cId="2882725571" sldId="1130"/>
            <ac:picMk id="3" creationId="{F019C750-C8B3-1F1B-0FA3-3F246740FF55}"/>
          </ac:picMkLst>
        </pc:picChg>
        <pc:picChg chg="add mod">
          <ac:chgData name="Mingjun Wei" userId="579a03c1eb723069" providerId="LiveId" clId="{0191A317-8D39-4C7B-AA8F-FAB2D0400C04}" dt="2024-04-19T03:30:55.678" v="56"/>
          <ac:picMkLst>
            <pc:docMk/>
            <pc:sldMk cId="2882725571" sldId="1130"/>
            <ac:picMk id="4" creationId="{33927EC5-194C-8659-6C12-CF3FA061EC7C}"/>
          </ac:picMkLst>
        </pc:picChg>
        <pc:picChg chg="add mod">
          <ac:chgData name="Mingjun Wei" userId="579a03c1eb723069" providerId="LiveId" clId="{0191A317-8D39-4C7B-AA8F-FAB2D0400C04}" dt="2024-04-19T03:46:25.785" v="75" actId="1076"/>
          <ac:picMkLst>
            <pc:docMk/>
            <pc:sldMk cId="2882725571" sldId="1130"/>
            <ac:picMk id="5" creationId="{0AFA6089-15A3-378C-1C56-B769CB661011}"/>
          </ac:picMkLst>
        </pc:picChg>
      </pc:sldChg>
      <pc:sldChg chg="addSp delSp modSp new">
        <pc:chgData name="Mingjun Wei" userId="579a03c1eb723069" providerId="LiveId" clId="{0191A317-8D39-4C7B-AA8F-FAB2D0400C04}" dt="2024-04-19T03:41:33.664" v="64" actId="1076"/>
        <pc:sldMkLst>
          <pc:docMk/>
          <pc:sldMk cId="2851597049" sldId="1131"/>
        </pc:sldMkLst>
        <pc:spChg chg="del">
          <ac:chgData name="Mingjun Wei" userId="579a03c1eb723069" providerId="LiveId" clId="{0191A317-8D39-4C7B-AA8F-FAB2D0400C04}" dt="2024-04-19T03:41:28.974" v="61"/>
          <ac:spMkLst>
            <pc:docMk/>
            <pc:sldMk cId="2851597049" sldId="1131"/>
            <ac:spMk id="3" creationId="{5FE2C488-84F1-E6ED-88B1-79E9DEB42F6D}"/>
          </ac:spMkLst>
        </pc:spChg>
        <pc:picChg chg="add mod">
          <ac:chgData name="Mingjun Wei" userId="579a03c1eb723069" providerId="LiveId" clId="{0191A317-8D39-4C7B-AA8F-FAB2D0400C04}" dt="2024-04-19T03:41:33.664" v="64" actId="1076"/>
          <ac:picMkLst>
            <pc:docMk/>
            <pc:sldMk cId="2851597049" sldId="1131"/>
            <ac:picMk id="4" creationId="{E4DCF088-85EB-371B-D10C-2D1E1CD62B69}"/>
          </ac:picMkLst>
        </pc:picChg>
      </pc:sldChg>
      <pc:sldChg chg="addSp modSp new del mod ord">
        <pc:chgData name="Mingjun Wei" userId="579a03c1eb723069" providerId="LiveId" clId="{0191A317-8D39-4C7B-AA8F-FAB2D0400C04}" dt="2024-04-19T04:15:51.293" v="484" actId="47"/>
        <pc:sldMkLst>
          <pc:docMk/>
          <pc:sldMk cId="1996603154" sldId="1132"/>
        </pc:sldMkLst>
        <pc:spChg chg="add mod">
          <ac:chgData name="Mingjun Wei" userId="579a03c1eb723069" providerId="LiveId" clId="{0191A317-8D39-4C7B-AA8F-FAB2D0400C04}" dt="2024-04-19T04:15:17.218" v="480" actId="20577"/>
          <ac:spMkLst>
            <pc:docMk/>
            <pc:sldMk cId="1996603154" sldId="1132"/>
            <ac:spMk id="3" creationId="{D5C7632C-E431-3420-807C-532910D22CA9}"/>
          </ac:spMkLst>
        </pc:spChg>
      </pc:sldChg>
    </pc:docChg>
  </pc:docChgLst>
  <pc:docChgLst>
    <pc:chgData name="Wei, Mingjun" userId="e3ca6078-c382-4c01-8d3e-4c824cf1cd7b" providerId="ADAL" clId="{2EC8CAC9-26BA-4D98-BEAB-0FE2BBC329A8}"/>
    <pc:docChg chg="undo redo custSel addSld delSld modSld sldOrd">
      <pc:chgData name="Wei, Mingjun" userId="e3ca6078-c382-4c01-8d3e-4c824cf1cd7b" providerId="ADAL" clId="{2EC8CAC9-26BA-4D98-BEAB-0FE2BBC329A8}" dt="2024-03-29T02:43:49.128" v="219" actId="1076"/>
      <pc:docMkLst>
        <pc:docMk/>
      </pc:docMkLst>
      <pc:sldChg chg="modSp mod">
        <pc:chgData name="Wei, Mingjun" userId="e3ca6078-c382-4c01-8d3e-4c824cf1cd7b" providerId="ADAL" clId="{2EC8CAC9-26BA-4D98-BEAB-0FE2BBC329A8}" dt="2024-03-29T02:05:39.752" v="3" actId="20577"/>
        <pc:sldMkLst>
          <pc:docMk/>
          <pc:sldMk cId="2008947440" sldId="823"/>
        </pc:sldMkLst>
        <pc:spChg chg="mod">
          <ac:chgData name="Wei, Mingjun" userId="e3ca6078-c382-4c01-8d3e-4c824cf1cd7b" providerId="ADAL" clId="{2EC8CAC9-26BA-4D98-BEAB-0FE2BBC329A8}" dt="2024-03-29T02:05:39.752" v="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2EC8CAC9-26BA-4D98-BEAB-0FE2BBC329A8}" dt="2024-03-29T02:26:46.705" v="65" actId="47"/>
        <pc:sldMkLst>
          <pc:docMk/>
          <pc:sldMk cId="2041717431" sldId="1057"/>
        </pc:sldMkLst>
      </pc:sldChg>
      <pc:sldChg chg="del">
        <pc:chgData name="Wei, Mingjun" userId="e3ca6078-c382-4c01-8d3e-4c824cf1cd7b" providerId="ADAL" clId="{2EC8CAC9-26BA-4D98-BEAB-0FE2BBC329A8}" dt="2024-03-29T02:26:58.048" v="69" actId="47"/>
        <pc:sldMkLst>
          <pc:docMk/>
          <pc:sldMk cId="3754127702" sldId="1058"/>
        </pc:sldMkLst>
      </pc:sldChg>
      <pc:sldChg chg="add del">
        <pc:chgData name="Wei, Mingjun" userId="e3ca6078-c382-4c01-8d3e-4c824cf1cd7b" providerId="ADAL" clId="{2EC8CAC9-26BA-4D98-BEAB-0FE2BBC329A8}" dt="2024-03-29T02:27:54.781" v="71"/>
        <pc:sldMkLst>
          <pc:docMk/>
          <pc:sldMk cId="649709257" sldId="1061"/>
        </pc:sldMkLst>
      </pc:sldChg>
      <pc:sldChg chg="del">
        <pc:chgData name="Wei, Mingjun" userId="e3ca6078-c382-4c01-8d3e-4c824cf1cd7b" providerId="ADAL" clId="{2EC8CAC9-26BA-4D98-BEAB-0FE2BBC329A8}" dt="2024-03-29T02:26:49.793" v="66" actId="47"/>
        <pc:sldMkLst>
          <pc:docMk/>
          <pc:sldMk cId="334032977" sldId="1062"/>
        </pc:sldMkLst>
      </pc:sldChg>
      <pc:sldChg chg="addSp modSp mod">
        <pc:chgData name="Wei, Mingjun" userId="e3ca6078-c382-4c01-8d3e-4c824cf1cd7b" providerId="ADAL" clId="{2EC8CAC9-26BA-4D98-BEAB-0FE2BBC329A8}" dt="2024-03-29T02:36:00.015" v="143" actId="1076"/>
        <pc:sldMkLst>
          <pc:docMk/>
          <pc:sldMk cId="935184525" sldId="1063"/>
        </pc:sldMkLst>
        <pc:spChg chg="mod">
          <ac:chgData name="Wei, Mingjun" userId="e3ca6078-c382-4c01-8d3e-4c824cf1cd7b" providerId="ADAL" clId="{2EC8CAC9-26BA-4D98-BEAB-0FE2BBC329A8}" dt="2024-03-29T02:33:56.837" v="121" actId="21"/>
          <ac:spMkLst>
            <pc:docMk/>
            <pc:sldMk cId="935184525" sldId="1063"/>
            <ac:spMk id="3" creationId="{F50F127C-5FAE-4E4F-45FA-B39228F20565}"/>
          </ac:spMkLst>
        </pc:spChg>
        <pc:spChg chg="add mod">
          <ac:chgData name="Wei, Mingjun" userId="e3ca6078-c382-4c01-8d3e-4c824cf1cd7b" providerId="ADAL" clId="{2EC8CAC9-26BA-4D98-BEAB-0FE2BBC329A8}" dt="2024-03-29T02:33:09.097" v="118"/>
          <ac:spMkLst>
            <pc:docMk/>
            <pc:sldMk cId="935184525" sldId="1063"/>
            <ac:spMk id="4" creationId="{2B896BD3-1B32-CF26-155E-9AA948D0809F}"/>
          </ac:spMkLst>
        </pc:spChg>
        <pc:picChg chg="add mod">
          <ac:chgData name="Wei, Mingjun" userId="e3ca6078-c382-4c01-8d3e-4c824cf1cd7b" providerId="ADAL" clId="{2EC8CAC9-26BA-4D98-BEAB-0FE2BBC329A8}" dt="2024-03-29T02:33:07.589" v="117"/>
          <ac:picMkLst>
            <pc:docMk/>
            <pc:sldMk cId="935184525" sldId="1063"/>
            <ac:picMk id="5" creationId="{5AF53032-5BC1-8FA8-B9B2-1D9622CA521C}"/>
          </ac:picMkLst>
        </pc:picChg>
        <pc:picChg chg="add mod">
          <ac:chgData name="Wei, Mingjun" userId="e3ca6078-c382-4c01-8d3e-4c824cf1cd7b" providerId="ADAL" clId="{2EC8CAC9-26BA-4D98-BEAB-0FE2BBC329A8}" dt="2024-03-29T02:35:49.034" v="140" actId="1076"/>
          <ac:picMkLst>
            <pc:docMk/>
            <pc:sldMk cId="935184525" sldId="1063"/>
            <ac:picMk id="6" creationId="{E6471402-23CF-78F8-1C45-3686F13E602C}"/>
          </ac:picMkLst>
        </pc:picChg>
        <pc:picChg chg="add mod">
          <ac:chgData name="Wei, Mingjun" userId="e3ca6078-c382-4c01-8d3e-4c824cf1cd7b" providerId="ADAL" clId="{2EC8CAC9-26BA-4D98-BEAB-0FE2BBC329A8}" dt="2024-03-29T02:36:00.015" v="143" actId="1076"/>
          <ac:picMkLst>
            <pc:docMk/>
            <pc:sldMk cId="935184525" sldId="1063"/>
            <ac:picMk id="8" creationId="{78D67BB7-0891-2CE4-9494-8BDDF27EF039}"/>
          </ac:picMkLst>
        </pc:picChg>
        <pc:picChg chg="add mod">
          <ac:chgData name="Wei, Mingjun" userId="e3ca6078-c382-4c01-8d3e-4c824cf1cd7b" providerId="ADAL" clId="{2EC8CAC9-26BA-4D98-BEAB-0FE2BBC329A8}" dt="2024-03-29T02:35:31.532" v="133"/>
          <ac:picMkLst>
            <pc:docMk/>
            <pc:sldMk cId="935184525" sldId="1063"/>
            <ac:picMk id="10" creationId="{611115C2-57FF-CFB0-82B0-150CC5F601C3}"/>
          </ac:picMkLst>
        </pc:picChg>
        <pc:picChg chg="add mod">
          <ac:chgData name="Wei, Mingjun" userId="e3ca6078-c382-4c01-8d3e-4c824cf1cd7b" providerId="ADAL" clId="{2EC8CAC9-26BA-4D98-BEAB-0FE2BBC329A8}" dt="2024-03-29T02:35:52.419" v="142" actId="14100"/>
          <ac:picMkLst>
            <pc:docMk/>
            <pc:sldMk cId="935184525" sldId="1063"/>
            <ac:picMk id="12" creationId="{4B918FE2-CC44-7AFE-09FD-B3B4B3473F83}"/>
          </ac:picMkLst>
        </pc:picChg>
      </pc:sldChg>
      <pc:sldChg chg="addSp modSp mod">
        <pc:chgData name="Wei, Mingjun" userId="e3ca6078-c382-4c01-8d3e-4c824cf1cd7b" providerId="ADAL" clId="{2EC8CAC9-26BA-4D98-BEAB-0FE2BBC329A8}" dt="2024-03-29T02:31:34.577" v="104" actId="14"/>
        <pc:sldMkLst>
          <pc:docMk/>
          <pc:sldMk cId="2936737824" sldId="1064"/>
        </pc:sldMkLst>
        <pc:spChg chg="mod">
          <ac:chgData name="Wei, Mingjun" userId="e3ca6078-c382-4c01-8d3e-4c824cf1cd7b" providerId="ADAL" clId="{2EC8CAC9-26BA-4D98-BEAB-0FE2BBC329A8}" dt="2024-03-29T02:31:34.577" v="104" actId="14"/>
          <ac:spMkLst>
            <pc:docMk/>
            <pc:sldMk cId="2936737824" sldId="1064"/>
            <ac:spMk id="3" creationId="{2932E164-8206-8B82-B9D6-FC4E0F93559F}"/>
          </ac:spMkLst>
        </pc:spChg>
        <pc:picChg chg="add mod">
          <ac:chgData name="Wei, Mingjun" userId="e3ca6078-c382-4c01-8d3e-4c824cf1cd7b" providerId="ADAL" clId="{2EC8CAC9-26BA-4D98-BEAB-0FE2BBC329A8}" dt="2024-03-29T02:31:30.822" v="103" actId="1076"/>
          <ac:picMkLst>
            <pc:docMk/>
            <pc:sldMk cId="2936737824" sldId="1064"/>
            <ac:picMk id="5" creationId="{377732C0-94C3-071C-74A7-C722E6092A91}"/>
          </ac:picMkLst>
        </pc:picChg>
      </pc:sldChg>
      <pc:sldChg chg="del">
        <pc:chgData name="Wei, Mingjun" userId="e3ca6078-c382-4c01-8d3e-4c824cf1cd7b" providerId="ADAL" clId="{2EC8CAC9-26BA-4D98-BEAB-0FE2BBC329A8}" dt="2024-03-29T02:26:52.212" v="67" actId="47"/>
        <pc:sldMkLst>
          <pc:docMk/>
          <pc:sldMk cId="449721846" sldId="1065"/>
        </pc:sldMkLst>
      </pc:sldChg>
      <pc:sldChg chg="modSp add del mod">
        <pc:chgData name="Wei, Mingjun" userId="e3ca6078-c382-4c01-8d3e-4c824cf1cd7b" providerId="ADAL" clId="{2EC8CAC9-26BA-4D98-BEAB-0FE2BBC329A8}" dt="2024-03-29T02:39:30.697" v="172" actId="47"/>
        <pc:sldMkLst>
          <pc:docMk/>
          <pc:sldMk cId="2712755434" sldId="1065"/>
        </pc:sldMkLst>
        <pc:spChg chg="mod">
          <ac:chgData name="Wei, Mingjun" userId="e3ca6078-c382-4c01-8d3e-4c824cf1cd7b" providerId="ADAL" clId="{2EC8CAC9-26BA-4D98-BEAB-0FE2BBC329A8}" dt="2024-03-29T02:38:57.411" v="157" actId="21"/>
          <ac:spMkLst>
            <pc:docMk/>
            <pc:sldMk cId="2712755434" sldId="1065"/>
            <ac:spMk id="3" creationId="{2A7F13CF-4E60-78DC-956C-69A5C1D6FAD6}"/>
          </ac:spMkLst>
        </pc:spChg>
      </pc:sldChg>
      <pc:sldChg chg="addSp delSp modSp new ord">
        <pc:chgData name="Wei, Mingjun" userId="e3ca6078-c382-4c01-8d3e-4c824cf1cd7b" providerId="ADAL" clId="{2EC8CAC9-26BA-4D98-BEAB-0FE2BBC329A8}" dt="2024-03-29T02:40:50.096" v="176"/>
        <pc:sldMkLst>
          <pc:docMk/>
          <pc:sldMk cId="1755842639" sldId="1066"/>
        </pc:sldMkLst>
        <pc:spChg chg="del">
          <ac:chgData name="Wei, Mingjun" userId="e3ca6078-c382-4c01-8d3e-4c824cf1cd7b" providerId="ADAL" clId="{2EC8CAC9-26BA-4D98-BEAB-0FE2BBC329A8}" dt="2024-03-29T02:05:57.574" v="5"/>
          <ac:spMkLst>
            <pc:docMk/>
            <pc:sldMk cId="1755842639" sldId="1066"/>
            <ac:spMk id="3" creationId="{03E37575-F72C-CDFC-0386-632942F5B3F8}"/>
          </ac:spMkLst>
        </pc:spChg>
        <pc:picChg chg="add mod">
          <ac:chgData name="Wei, Mingjun" userId="e3ca6078-c382-4c01-8d3e-4c824cf1cd7b" providerId="ADAL" clId="{2EC8CAC9-26BA-4D98-BEAB-0FE2BBC329A8}" dt="2024-03-29T02:05:57.574" v="5"/>
          <ac:picMkLst>
            <pc:docMk/>
            <pc:sldMk cId="1755842639" sldId="1066"/>
            <ac:picMk id="4" creationId="{FAB2ABDB-01E8-737A-59FC-4B8A72DD26EA}"/>
          </ac:picMkLst>
        </pc:picChg>
      </pc:sldChg>
      <pc:sldChg chg="new del">
        <pc:chgData name="Wei, Mingjun" userId="e3ca6078-c382-4c01-8d3e-4c824cf1cd7b" providerId="ADAL" clId="{2EC8CAC9-26BA-4D98-BEAB-0FE2BBC329A8}" dt="2024-03-29T02:27:56.527" v="72" actId="47"/>
        <pc:sldMkLst>
          <pc:docMk/>
          <pc:sldMk cId="183352433" sldId="1067"/>
        </pc:sldMkLst>
      </pc:sldChg>
      <pc:sldChg chg="modSp add mod">
        <pc:chgData name="Wei, Mingjun" userId="e3ca6078-c382-4c01-8d3e-4c824cf1cd7b" providerId="ADAL" clId="{2EC8CAC9-26BA-4D98-BEAB-0FE2BBC329A8}" dt="2024-03-29T02:30:04.725" v="83" actId="1076"/>
        <pc:sldMkLst>
          <pc:docMk/>
          <pc:sldMk cId="2042232410" sldId="1068"/>
        </pc:sldMkLst>
        <pc:spChg chg="mod">
          <ac:chgData name="Wei, Mingjun" userId="e3ca6078-c382-4c01-8d3e-4c824cf1cd7b" providerId="ADAL" clId="{2EC8CAC9-26BA-4D98-BEAB-0FE2BBC329A8}" dt="2024-03-29T02:30:04.725" v="83" actId="1076"/>
          <ac:spMkLst>
            <pc:docMk/>
            <pc:sldMk cId="2042232410" sldId="1068"/>
            <ac:spMk id="3" creationId="{52FF5D43-2485-4D04-991C-225F85C103FC}"/>
          </ac:spMkLst>
        </pc:spChg>
        <pc:picChg chg="mod">
          <ac:chgData name="Wei, Mingjun" userId="e3ca6078-c382-4c01-8d3e-4c824cf1cd7b" providerId="ADAL" clId="{2EC8CAC9-26BA-4D98-BEAB-0FE2BBC329A8}" dt="2024-03-29T02:29:56.226" v="82" actId="1076"/>
          <ac:picMkLst>
            <pc:docMk/>
            <pc:sldMk cId="2042232410" sldId="1068"/>
            <ac:picMk id="7" creationId="{3395995C-4613-B444-651B-5102F0163170}"/>
          </ac:picMkLst>
        </pc:picChg>
        <pc:picChg chg="mod">
          <ac:chgData name="Wei, Mingjun" userId="e3ca6078-c382-4c01-8d3e-4c824cf1cd7b" providerId="ADAL" clId="{2EC8CAC9-26BA-4D98-BEAB-0FE2BBC329A8}" dt="2024-03-29T02:29:56.226" v="82" actId="1076"/>
          <ac:picMkLst>
            <pc:docMk/>
            <pc:sldMk cId="2042232410" sldId="1068"/>
            <ac:picMk id="9" creationId="{647CF0B6-17FD-A748-E28D-B7E9863AFD7B}"/>
          </ac:picMkLst>
        </pc:picChg>
      </pc:sldChg>
      <pc:sldChg chg="modSp add del mod">
        <pc:chgData name="Wei, Mingjun" userId="e3ca6078-c382-4c01-8d3e-4c824cf1cd7b" providerId="ADAL" clId="{2EC8CAC9-26BA-4D98-BEAB-0FE2BBC329A8}" dt="2024-03-29T02:37:48.916" v="152" actId="47"/>
        <pc:sldMkLst>
          <pc:docMk/>
          <pc:sldMk cId="75950060" sldId="1069"/>
        </pc:sldMkLst>
        <pc:spChg chg="mod">
          <ac:chgData name="Wei, Mingjun" userId="e3ca6078-c382-4c01-8d3e-4c824cf1cd7b" providerId="ADAL" clId="{2EC8CAC9-26BA-4D98-BEAB-0FE2BBC329A8}" dt="2024-03-29T02:30:53.806" v="93" actId="20577"/>
          <ac:spMkLst>
            <pc:docMk/>
            <pc:sldMk cId="75950060" sldId="1069"/>
            <ac:spMk id="8" creationId="{EB2EB9A3-C385-7312-56F7-30906D9A2302}"/>
          </ac:spMkLst>
        </pc:spChg>
      </pc:sldChg>
      <pc:sldChg chg="new del">
        <pc:chgData name="Wei, Mingjun" userId="e3ca6078-c382-4c01-8d3e-4c824cf1cd7b" providerId="ADAL" clId="{2EC8CAC9-26BA-4D98-BEAB-0FE2BBC329A8}" dt="2024-03-29T02:37:09.929" v="146" actId="47"/>
        <pc:sldMkLst>
          <pc:docMk/>
          <pc:sldMk cId="3650521990" sldId="1070"/>
        </pc:sldMkLst>
      </pc:sldChg>
      <pc:sldChg chg="modSp add mod ord">
        <pc:chgData name="Wei, Mingjun" userId="e3ca6078-c382-4c01-8d3e-4c824cf1cd7b" providerId="ADAL" clId="{2EC8CAC9-26BA-4D98-BEAB-0FE2BBC329A8}" dt="2024-03-29T02:37:40.809" v="150"/>
        <pc:sldMkLst>
          <pc:docMk/>
          <pc:sldMk cId="3336131539" sldId="1071"/>
        </pc:sldMkLst>
        <pc:spChg chg="mod">
          <ac:chgData name="Wei, Mingjun" userId="e3ca6078-c382-4c01-8d3e-4c824cf1cd7b" providerId="ADAL" clId="{2EC8CAC9-26BA-4D98-BEAB-0FE2BBC329A8}" dt="2024-03-29T02:37:30.551" v="148" actId="14"/>
          <ac:spMkLst>
            <pc:docMk/>
            <pc:sldMk cId="3336131539" sldId="1071"/>
            <ac:spMk id="3" creationId="{7FF66206-E3AB-E6EA-AF02-CF819015C18B}"/>
          </ac:spMkLst>
        </pc:spChg>
      </pc:sldChg>
      <pc:sldChg chg="add">
        <pc:chgData name="Wei, Mingjun" userId="e3ca6078-c382-4c01-8d3e-4c824cf1cd7b" providerId="ADAL" clId="{2EC8CAC9-26BA-4D98-BEAB-0FE2BBC329A8}" dt="2024-03-29T02:38:14.641" v="155"/>
        <pc:sldMkLst>
          <pc:docMk/>
          <pc:sldMk cId="220124531" sldId="1072"/>
        </pc:sldMkLst>
      </pc:sldChg>
      <pc:sldChg chg="add del">
        <pc:chgData name="Wei, Mingjun" userId="e3ca6078-c382-4c01-8d3e-4c824cf1cd7b" providerId="ADAL" clId="{2EC8CAC9-26BA-4D98-BEAB-0FE2BBC329A8}" dt="2024-03-29T02:38:11.231" v="154"/>
        <pc:sldMkLst>
          <pc:docMk/>
          <pc:sldMk cId="705842049" sldId="1072"/>
        </pc:sldMkLst>
      </pc:sldChg>
      <pc:sldChg chg="modSp add mod">
        <pc:chgData name="Wei, Mingjun" userId="e3ca6078-c382-4c01-8d3e-4c824cf1cd7b" providerId="ADAL" clId="{2EC8CAC9-26BA-4D98-BEAB-0FE2BBC329A8}" dt="2024-03-29T02:39:25.120" v="171" actId="20577"/>
        <pc:sldMkLst>
          <pc:docMk/>
          <pc:sldMk cId="3785304711" sldId="1073"/>
        </pc:sldMkLst>
        <pc:spChg chg="mod">
          <ac:chgData name="Wei, Mingjun" userId="e3ca6078-c382-4c01-8d3e-4c824cf1cd7b" providerId="ADAL" clId="{2EC8CAC9-26BA-4D98-BEAB-0FE2BBC329A8}" dt="2024-03-29T02:39:25.120" v="171" actId="20577"/>
          <ac:spMkLst>
            <pc:docMk/>
            <pc:sldMk cId="3785304711" sldId="1073"/>
            <ac:spMk id="3" creationId="{2A7F13CF-4E60-78DC-956C-69A5C1D6FAD6}"/>
          </ac:spMkLst>
        </pc:spChg>
      </pc:sldChg>
      <pc:sldChg chg="addSp delSp modSp new mod">
        <pc:chgData name="Wei, Mingjun" userId="e3ca6078-c382-4c01-8d3e-4c824cf1cd7b" providerId="ADAL" clId="{2EC8CAC9-26BA-4D98-BEAB-0FE2BBC329A8}" dt="2024-03-29T02:43:49.128" v="219" actId="1076"/>
        <pc:sldMkLst>
          <pc:docMk/>
          <pc:sldMk cId="644498697" sldId="1074"/>
        </pc:sldMkLst>
        <pc:spChg chg="mod">
          <ac:chgData name="Wei, Mingjun" userId="e3ca6078-c382-4c01-8d3e-4c824cf1cd7b" providerId="ADAL" clId="{2EC8CAC9-26BA-4D98-BEAB-0FE2BBC329A8}" dt="2024-03-29T02:43:28.020" v="217" actId="20577"/>
          <ac:spMkLst>
            <pc:docMk/>
            <pc:sldMk cId="644498697" sldId="1074"/>
            <ac:spMk id="2" creationId="{4780FFD5-D55C-EC6D-47FE-590974372470}"/>
          </ac:spMkLst>
        </pc:spChg>
        <pc:spChg chg="del">
          <ac:chgData name="Wei, Mingjun" userId="e3ca6078-c382-4c01-8d3e-4c824cf1cd7b" providerId="ADAL" clId="{2EC8CAC9-26BA-4D98-BEAB-0FE2BBC329A8}" dt="2024-03-29T02:41:49.260" v="178" actId="22"/>
          <ac:spMkLst>
            <pc:docMk/>
            <pc:sldMk cId="644498697" sldId="1074"/>
            <ac:spMk id="3" creationId="{68309DBD-DA8F-1281-EB30-465777145E17}"/>
          </ac:spMkLst>
        </pc:spChg>
        <pc:spChg chg="add del mod">
          <ac:chgData name="Wei, Mingjun" userId="e3ca6078-c382-4c01-8d3e-4c824cf1cd7b" providerId="ADAL" clId="{2EC8CAC9-26BA-4D98-BEAB-0FE2BBC329A8}" dt="2024-03-29T02:42:25.096" v="191" actId="478"/>
          <ac:spMkLst>
            <pc:docMk/>
            <pc:sldMk cId="644498697" sldId="1074"/>
            <ac:spMk id="14" creationId="{74A0BA24-9840-B75B-CBBC-708166ECDCE7}"/>
          </ac:spMkLst>
        </pc:spChg>
        <pc:spChg chg="add del">
          <ac:chgData name="Wei, Mingjun" userId="e3ca6078-c382-4c01-8d3e-4c824cf1cd7b" providerId="ADAL" clId="{2EC8CAC9-26BA-4D98-BEAB-0FE2BBC329A8}" dt="2024-03-29T02:43:25.242" v="215" actId="22"/>
          <ac:spMkLst>
            <pc:docMk/>
            <pc:sldMk cId="644498697" sldId="1074"/>
            <ac:spMk id="28" creationId="{0D463596-150D-618D-F9D3-3A91E45BD7C1}"/>
          </ac:spMkLst>
        </pc:spChg>
        <pc:spChg chg="add mod">
          <ac:chgData name="Wei, Mingjun" userId="e3ca6078-c382-4c01-8d3e-4c824cf1cd7b" providerId="ADAL" clId="{2EC8CAC9-26BA-4D98-BEAB-0FE2BBC329A8}" dt="2024-03-29T02:43:49.128" v="219" actId="1076"/>
          <ac:spMkLst>
            <pc:docMk/>
            <pc:sldMk cId="644498697" sldId="1074"/>
            <ac:spMk id="30" creationId="{AFD4F088-AA5A-1123-70A7-C247D96DA749}"/>
          </ac:spMkLst>
        </pc:spChg>
        <pc:picChg chg="add del mod ord">
          <ac:chgData name="Wei, Mingjun" userId="e3ca6078-c382-4c01-8d3e-4c824cf1cd7b" providerId="ADAL" clId="{2EC8CAC9-26BA-4D98-BEAB-0FE2BBC329A8}" dt="2024-03-29T02:42:22.396" v="190" actId="478"/>
          <ac:picMkLst>
            <pc:docMk/>
            <pc:sldMk cId="644498697" sldId="1074"/>
            <ac:picMk id="5" creationId="{8FA5F827-7A16-58AD-AE37-193F82752190}"/>
          </ac:picMkLst>
        </pc:picChg>
        <pc:picChg chg="add del mod">
          <ac:chgData name="Wei, Mingjun" userId="e3ca6078-c382-4c01-8d3e-4c824cf1cd7b" providerId="ADAL" clId="{2EC8CAC9-26BA-4D98-BEAB-0FE2BBC329A8}" dt="2024-03-29T02:42:25.827" v="192" actId="478"/>
          <ac:picMkLst>
            <pc:docMk/>
            <pc:sldMk cId="644498697" sldId="1074"/>
            <ac:picMk id="7" creationId="{6E9E695E-B884-4FED-19F1-E665987284E7}"/>
          </ac:picMkLst>
        </pc:picChg>
        <pc:picChg chg="add del mod">
          <ac:chgData name="Wei, Mingjun" userId="e3ca6078-c382-4c01-8d3e-4c824cf1cd7b" providerId="ADAL" clId="{2EC8CAC9-26BA-4D98-BEAB-0FE2BBC329A8}" dt="2024-03-29T02:42:26.188" v="193" actId="478"/>
          <ac:picMkLst>
            <pc:docMk/>
            <pc:sldMk cId="644498697" sldId="1074"/>
            <ac:picMk id="9" creationId="{1D2E26E9-C60F-EDDE-FA23-6E2FFD12590A}"/>
          </ac:picMkLst>
        </pc:picChg>
        <pc:picChg chg="add del mod">
          <ac:chgData name="Wei, Mingjun" userId="e3ca6078-c382-4c01-8d3e-4c824cf1cd7b" providerId="ADAL" clId="{2EC8CAC9-26BA-4D98-BEAB-0FE2BBC329A8}" dt="2024-03-29T02:43:15.229" v="211" actId="478"/>
          <ac:picMkLst>
            <pc:docMk/>
            <pc:sldMk cId="644498697" sldId="1074"/>
            <ac:picMk id="10" creationId="{0ABA352E-6F4E-A9ED-847F-09F5B75C771C}"/>
          </ac:picMkLst>
        </pc:picChg>
        <pc:picChg chg="add del mod">
          <ac:chgData name="Wei, Mingjun" userId="e3ca6078-c382-4c01-8d3e-4c824cf1cd7b" providerId="ADAL" clId="{2EC8CAC9-26BA-4D98-BEAB-0FE2BBC329A8}" dt="2024-03-29T02:43:15.663" v="212" actId="478"/>
          <ac:picMkLst>
            <pc:docMk/>
            <pc:sldMk cId="644498697" sldId="1074"/>
            <ac:picMk id="11" creationId="{28F723CA-7D35-4621-E68E-A495E71D107F}"/>
          </ac:picMkLst>
        </pc:picChg>
        <pc:picChg chg="add del mod">
          <ac:chgData name="Wei, Mingjun" userId="e3ca6078-c382-4c01-8d3e-4c824cf1cd7b" providerId="ADAL" clId="{2EC8CAC9-26BA-4D98-BEAB-0FE2BBC329A8}" dt="2024-03-29T02:43:16.164" v="213" actId="478"/>
          <ac:picMkLst>
            <pc:docMk/>
            <pc:sldMk cId="644498697" sldId="1074"/>
            <ac:picMk id="12" creationId="{5EF56E1A-4395-2197-BE67-06655745F428}"/>
          </ac:picMkLst>
        </pc:picChg>
        <pc:picChg chg="add mod">
          <ac:chgData name="Wei, Mingjun" userId="e3ca6078-c382-4c01-8d3e-4c824cf1cd7b" providerId="ADAL" clId="{2EC8CAC9-26BA-4D98-BEAB-0FE2BBC329A8}" dt="2024-03-29T02:42:52.656" v="204" actId="1076"/>
          <ac:picMkLst>
            <pc:docMk/>
            <pc:sldMk cId="644498697" sldId="1074"/>
            <ac:picMk id="16" creationId="{071C0020-6C40-2C93-21BD-820A9D8731FC}"/>
          </ac:picMkLst>
        </pc:picChg>
        <pc:picChg chg="add mod">
          <ac:chgData name="Wei, Mingjun" userId="e3ca6078-c382-4c01-8d3e-4c824cf1cd7b" providerId="ADAL" clId="{2EC8CAC9-26BA-4D98-BEAB-0FE2BBC329A8}" dt="2024-03-29T02:42:59.869" v="206" actId="1076"/>
          <ac:picMkLst>
            <pc:docMk/>
            <pc:sldMk cId="644498697" sldId="1074"/>
            <ac:picMk id="18" creationId="{6A2C0738-EFDA-209C-F812-E323F66D4E23}"/>
          </ac:picMkLst>
        </pc:picChg>
        <pc:picChg chg="add mod">
          <ac:chgData name="Wei, Mingjun" userId="e3ca6078-c382-4c01-8d3e-4c824cf1cd7b" providerId="ADAL" clId="{2EC8CAC9-26BA-4D98-BEAB-0FE2BBC329A8}" dt="2024-03-29T02:43:07.504" v="208" actId="1076"/>
          <ac:picMkLst>
            <pc:docMk/>
            <pc:sldMk cId="644498697" sldId="1074"/>
            <ac:picMk id="20" creationId="{A5A7CA03-C5A8-10FF-EE26-09E44B788D49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1" creationId="{AA1AD136-E532-EE15-3307-0540C9C0B102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2" creationId="{1B6F8030-635E-DECD-1750-9F74EDF7AA72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3" creationId="{3A56D6C1-3E61-D99A-6553-BC9E2DA6D5F6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4" creationId="{31B5C5C2-49B0-85CC-8EE4-B946EF5ECF42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5" creationId="{89C3F52C-C3E8-3B64-8393-88ADD4936E20}"/>
          </ac:picMkLst>
        </pc:picChg>
        <pc:picChg chg="add mod">
          <ac:chgData name="Wei, Mingjun" userId="e3ca6078-c382-4c01-8d3e-4c824cf1cd7b" providerId="ADAL" clId="{2EC8CAC9-26BA-4D98-BEAB-0FE2BBC329A8}" dt="2024-03-29T02:43:12.191" v="210" actId="1076"/>
          <ac:picMkLst>
            <pc:docMk/>
            <pc:sldMk cId="644498697" sldId="1074"/>
            <ac:picMk id="26" creationId="{0B84E048-582E-F117-33E0-CB97122215AF}"/>
          </ac:picMkLst>
        </pc:picChg>
      </pc:sldChg>
    </pc:docChg>
  </pc:docChgLst>
  <pc:docChgLst>
    <pc:chgData name="Wei, Mingjun" userId="e3ca6078-c382-4c01-8d3e-4c824cf1cd7b" providerId="ADAL" clId="{E3AC467E-6F22-43CA-9A4B-03FDF72F26F6}"/>
    <pc:docChg chg="undo custSel addSld delSld modSld sldOrd">
      <pc:chgData name="Wei, Mingjun" userId="e3ca6078-c382-4c01-8d3e-4c824cf1cd7b" providerId="ADAL" clId="{E3AC467E-6F22-43CA-9A4B-03FDF72F26F6}" dt="2023-10-06T18:16:31.827" v="884"/>
      <pc:docMkLst>
        <pc:docMk/>
      </pc:docMkLst>
      <pc:sldChg chg="delSp modSp add mod ord">
        <pc:chgData name="Wei, Mingjun" userId="e3ca6078-c382-4c01-8d3e-4c824cf1cd7b" providerId="ADAL" clId="{E3AC467E-6F22-43CA-9A4B-03FDF72F26F6}" dt="2023-10-06T00:28:33.919" v="372" actId="20577"/>
        <pc:sldMkLst>
          <pc:docMk/>
          <pc:sldMk cId="3723697017" sldId="758"/>
        </pc:sldMkLst>
        <pc:spChg chg="mod">
          <ac:chgData name="Wei, Mingjun" userId="e3ca6078-c382-4c01-8d3e-4c824cf1cd7b" providerId="ADAL" clId="{E3AC467E-6F22-43CA-9A4B-03FDF72F26F6}" dt="2023-10-06T00:28:33.919" v="372" actId="20577"/>
          <ac:spMkLst>
            <pc:docMk/>
            <pc:sldMk cId="3723697017" sldId="758"/>
            <ac:spMk id="2" creationId="{90E6C8FC-715A-DE5B-FCA3-003652357FB0}"/>
          </ac:spMkLst>
        </pc:spChg>
        <pc:spChg chg="del">
          <ac:chgData name="Wei, Mingjun" userId="e3ca6078-c382-4c01-8d3e-4c824cf1cd7b" providerId="ADAL" clId="{E3AC467E-6F22-43CA-9A4B-03FDF72F26F6}" dt="2023-10-06T00:28:21.104" v="363" actId="478"/>
          <ac:spMkLst>
            <pc:docMk/>
            <pc:sldMk cId="3723697017" sldId="758"/>
            <ac:spMk id="6" creationId="{B8598C05-2512-49AF-A3D2-E65B5DCD323D}"/>
          </ac:spMkLst>
        </pc:spChg>
      </pc:sldChg>
      <pc:sldChg chg="modSp mod">
        <pc:chgData name="Wei, Mingjun" userId="e3ca6078-c382-4c01-8d3e-4c824cf1cd7b" providerId="ADAL" clId="{E3AC467E-6F22-43CA-9A4B-03FDF72F26F6}" dt="2023-10-06T00:33:09.307" v="472" actId="20577"/>
        <pc:sldMkLst>
          <pc:docMk/>
          <pc:sldMk cId="2008947440" sldId="823"/>
        </pc:sldMkLst>
        <pc:spChg chg="mod">
          <ac:chgData name="Wei, Mingjun" userId="e3ca6078-c382-4c01-8d3e-4c824cf1cd7b" providerId="ADAL" clId="{E3AC467E-6F22-43CA-9A4B-03FDF72F26F6}" dt="2023-10-06T00:33:09.307" v="472" actId="20577"/>
          <ac:spMkLst>
            <pc:docMk/>
            <pc:sldMk cId="2008947440" sldId="823"/>
            <ac:spMk id="4" creationId="{B4C97A9C-3412-4269-B78B-7055D0207829}"/>
          </ac:spMkLst>
        </pc:spChg>
        <pc:spChg chg="mod">
          <ac:chgData name="Wei, Mingjun" userId="e3ca6078-c382-4c01-8d3e-4c824cf1cd7b" providerId="ADAL" clId="{E3AC467E-6F22-43CA-9A4B-03FDF72F26F6}" dt="2023-10-06T00:16:36.514" v="320" actId="20577"/>
          <ac:spMkLst>
            <pc:docMk/>
            <pc:sldMk cId="2008947440" sldId="823"/>
            <ac:spMk id="7" creationId="{ACA4F305-59FA-4EF2-9C40-88E9A89F0225}"/>
          </ac:spMkLst>
        </pc:spChg>
      </pc:sldChg>
      <pc:sldChg chg="addSp delSp modSp new mod">
        <pc:chgData name="Wei, Mingjun" userId="e3ca6078-c382-4c01-8d3e-4c824cf1cd7b" providerId="ADAL" clId="{E3AC467E-6F22-43CA-9A4B-03FDF72F26F6}" dt="2023-10-05T21:40:47.905" v="215" actId="313"/>
        <pc:sldMkLst>
          <pc:docMk/>
          <pc:sldMk cId="3994050235" sldId="824"/>
        </pc:sldMkLst>
        <pc:spChg chg="mod">
          <ac:chgData name="Wei, Mingjun" userId="e3ca6078-c382-4c01-8d3e-4c824cf1cd7b" providerId="ADAL" clId="{E3AC467E-6F22-43CA-9A4B-03FDF72F26F6}" dt="2023-10-05T21:40:47.905" v="215" actId="313"/>
          <ac:spMkLst>
            <pc:docMk/>
            <pc:sldMk cId="3994050235" sldId="824"/>
            <ac:spMk id="2" creationId="{3600D437-6184-986F-632A-2A51EE00BCB2}"/>
          </ac:spMkLst>
        </pc:spChg>
        <pc:spChg chg="del">
          <ac:chgData name="Wei, Mingjun" userId="e3ca6078-c382-4c01-8d3e-4c824cf1cd7b" providerId="ADAL" clId="{E3AC467E-6F22-43CA-9A4B-03FDF72F26F6}" dt="2023-10-05T21:26:08.502" v="19" actId="478"/>
          <ac:spMkLst>
            <pc:docMk/>
            <pc:sldMk cId="3994050235" sldId="824"/>
            <ac:spMk id="3" creationId="{25313BFB-6ECF-2056-9E6B-4410D971C794}"/>
          </ac:spMkLst>
        </pc:spChg>
        <pc:picChg chg="add del mod">
          <ac:chgData name="Wei, Mingjun" userId="e3ca6078-c382-4c01-8d3e-4c824cf1cd7b" providerId="ADAL" clId="{E3AC467E-6F22-43CA-9A4B-03FDF72F26F6}" dt="2023-10-05T21:28:23.843" v="28" actId="478"/>
          <ac:picMkLst>
            <pc:docMk/>
            <pc:sldMk cId="3994050235" sldId="824"/>
            <ac:picMk id="5" creationId="{9F8B4430-DC36-B396-6B5A-1DCB2C9F728C}"/>
          </ac:picMkLst>
        </pc:picChg>
        <pc:picChg chg="add del mod">
          <ac:chgData name="Wei, Mingjun" userId="e3ca6078-c382-4c01-8d3e-4c824cf1cd7b" providerId="ADAL" clId="{E3AC467E-6F22-43CA-9A4B-03FDF72F26F6}" dt="2023-10-05T21:28:23.508" v="27" actId="478"/>
          <ac:picMkLst>
            <pc:docMk/>
            <pc:sldMk cId="3994050235" sldId="824"/>
            <ac:picMk id="7" creationId="{C6AE9EF4-DCA3-3033-E671-E99D8E2F57FF}"/>
          </ac:picMkLst>
        </pc:picChg>
        <pc:picChg chg="add mod">
          <ac:chgData name="Wei, Mingjun" userId="e3ca6078-c382-4c01-8d3e-4c824cf1cd7b" providerId="ADAL" clId="{E3AC467E-6F22-43CA-9A4B-03FDF72F26F6}" dt="2023-10-05T21:31:03.262" v="50" actId="552"/>
          <ac:picMkLst>
            <pc:docMk/>
            <pc:sldMk cId="3994050235" sldId="824"/>
            <ac:picMk id="9" creationId="{F36C59BC-8478-A061-286B-26E8165566D6}"/>
          </ac:picMkLst>
        </pc:picChg>
        <pc:picChg chg="add mod">
          <ac:chgData name="Wei, Mingjun" userId="e3ca6078-c382-4c01-8d3e-4c824cf1cd7b" providerId="ADAL" clId="{E3AC467E-6F22-43CA-9A4B-03FDF72F26F6}" dt="2023-10-05T21:31:08.358" v="52" actId="553"/>
          <ac:picMkLst>
            <pc:docMk/>
            <pc:sldMk cId="3994050235" sldId="824"/>
            <ac:picMk id="11" creationId="{D6221803-BC88-C9AC-B732-D4D65F9F701F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5T21:55:46.812" v="243" actId="20577"/>
        <pc:sldMkLst>
          <pc:docMk/>
          <pc:sldMk cId="1737632603" sldId="825"/>
        </pc:sldMkLst>
        <pc:spChg chg="mod">
          <ac:chgData name="Wei, Mingjun" userId="e3ca6078-c382-4c01-8d3e-4c824cf1cd7b" providerId="ADAL" clId="{E3AC467E-6F22-43CA-9A4B-03FDF72F26F6}" dt="2023-10-05T21:55:46.812" v="243" actId="20577"/>
          <ac:spMkLst>
            <pc:docMk/>
            <pc:sldMk cId="1737632603" sldId="825"/>
            <ac:spMk id="2" creationId="{D8BE3708-1DD4-8794-53A6-76AC12654583}"/>
          </ac:spMkLst>
        </pc:spChg>
        <pc:spChg chg="del">
          <ac:chgData name="Wei, Mingjun" userId="e3ca6078-c382-4c01-8d3e-4c824cf1cd7b" providerId="ADAL" clId="{E3AC467E-6F22-43CA-9A4B-03FDF72F26F6}" dt="2023-10-05T21:31:49.102" v="54" actId="478"/>
          <ac:spMkLst>
            <pc:docMk/>
            <pc:sldMk cId="1737632603" sldId="825"/>
            <ac:spMk id="3" creationId="{90ACAC8A-966A-0457-46D9-0B4673334A86}"/>
          </ac:spMkLst>
        </pc:spChg>
        <pc:picChg chg="add mod">
          <ac:chgData name="Wei, Mingjun" userId="e3ca6078-c382-4c01-8d3e-4c824cf1cd7b" providerId="ADAL" clId="{E3AC467E-6F22-43CA-9A4B-03FDF72F26F6}" dt="2023-10-05T21:33:11.061" v="64" actId="552"/>
          <ac:picMkLst>
            <pc:docMk/>
            <pc:sldMk cId="1737632603" sldId="825"/>
            <ac:picMk id="5" creationId="{EACFE04D-6498-5BE0-9AFD-7EA9A2964126}"/>
          </ac:picMkLst>
        </pc:picChg>
        <pc:picChg chg="add mod">
          <ac:chgData name="Wei, Mingjun" userId="e3ca6078-c382-4c01-8d3e-4c824cf1cd7b" providerId="ADAL" clId="{E3AC467E-6F22-43CA-9A4B-03FDF72F26F6}" dt="2023-10-05T21:33:04.308" v="62" actId="553"/>
          <ac:picMkLst>
            <pc:docMk/>
            <pc:sldMk cId="1737632603" sldId="825"/>
            <ac:picMk id="7" creationId="{549F03BD-8328-1D60-355C-5F9B7B68BC42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6T01:19:26.742" v="724" actId="20577"/>
        <pc:sldMkLst>
          <pc:docMk/>
          <pc:sldMk cId="3267541900" sldId="826"/>
        </pc:sldMkLst>
        <pc:spChg chg="mod">
          <ac:chgData name="Wei, Mingjun" userId="e3ca6078-c382-4c01-8d3e-4c824cf1cd7b" providerId="ADAL" clId="{E3AC467E-6F22-43CA-9A4B-03FDF72F26F6}" dt="2023-10-05T22:56:14.004" v="245"/>
          <ac:spMkLst>
            <pc:docMk/>
            <pc:sldMk cId="3267541900" sldId="826"/>
            <ac:spMk id="2" creationId="{EF1BBDE2-9A9C-22EC-3D34-B77BAC64BA6A}"/>
          </ac:spMkLst>
        </pc:spChg>
        <pc:spChg chg="add del mod">
          <ac:chgData name="Wei, Mingjun" userId="e3ca6078-c382-4c01-8d3e-4c824cf1cd7b" providerId="ADAL" clId="{E3AC467E-6F22-43CA-9A4B-03FDF72F26F6}" dt="2023-10-06T01:19:26.742" v="724" actId="20577"/>
          <ac:spMkLst>
            <pc:docMk/>
            <pc:sldMk cId="3267541900" sldId="826"/>
            <ac:spMk id="3" creationId="{B283E1BC-8604-386C-5A6F-7A322CC1B412}"/>
          </ac:spMkLst>
        </pc:spChg>
        <pc:spChg chg="add mod">
          <ac:chgData name="Wei, Mingjun" userId="e3ca6078-c382-4c01-8d3e-4c824cf1cd7b" providerId="ADAL" clId="{E3AC467E-6F22-43CA-9A4B-03FDF72F26F6}" dt="2023-10-05T21:41:59.929" v="220" actId="1582"/>
          <ac:spMkLst>
            <pc:docMk/>
            <pc:sldMk cId="3267541900" sldId="826"/>
            <ac:spMk id="7" creationId="{DFAEFC43-7DAD-62BF-3D9B-DD50308F5605}"/>
          </ac:spMkLst>
        </pc:spChg>
        <pc:picChg chg="add del mod">
          <ac:chgData name="Wei, Mingjun" userId="e3ca6078-c382-4c01-8d3e-4c824cf1cd7b" providerId="ADAL" clId="{E3AC467E-6F22-43CA-9A4B-03FDF72F26F6}" dt="2023-10-05T21:33:56.936" v="67"/>
          <ac:picMkLst>
            <pc:docMk/>
            <pc:sldMk cId="3267541900" sldId="826"/>
            <ac:picMk id="4" creationId="{880397FB-ED17-D640-20BE-C64B93168FC4}"/>
          </ac:picMkLst>
        </pc:picChg>
        <pc:picChg chg="add mod">
          <ac:chgData name="Wei, Mingjun" userId="e3ca6078-c382-4c01-8d3e-4c824cf1cd7b" providerId="ADAL" clId="{E3AC467E-6F22-43CA-9A4B-03FDF72F26F6}" dt="2023-10-05T21:41:29.902" v="216" actId="1076"/>
          <ac:picMkLst>
            <pc:docMk/>
            <pc:sldMk cId="3267541900" sldId="826"/>
            <ac:picMk id="5" creationId="{D0244E36-EF33-B77B-85DD-CC97DE6FB095}"/>
          </ac:picMkLst>
        </pc:picChg>
        <pc:picChg chg="add del mod">
          <ac:chgData name="Wei, Mingjun" userId="e3ca6078-c382-4c01-8d3e-4c824cf1cd7b" providerId="ADAL" clId="{E3AC467E-6F22-43CA-9A4B-03FDF72F26F6}" dt="2023-10-05T21:35:38.152" v="71"/>
          <ac:picMkLst>
            <pc:docMk/>
            <pc:sldMk cId="3267541900" sldId="826"/>
            <ac:picMk id="6" creationId="{76024FC5-CCBE-6244-D28D-24B0A4F30799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5T23:07:29.737" v="302" actId="20577"/>
        <pc:sldMkLst>
          <pc:docMk/>
          <pc:sldMk cId="835499323" sldId="827"/>
        </pc:sldMkLst>
        <pc:spChg chg="mod">
          <ac:chgData name="Wei, Mingjun" userId="e3ca6078-c382-4c01-8d3e-4c824cf1cd7b" providerId="ADAL" clId="{E3AC467E-6F22-43CA-9A4B-03FDF72F26F6}" dt="2023-10-05T23:07:29.737" v="302" actId="20577"/>
          <ac:spMkLst>
            <pc:docMk/>
            <pc:sldMk cId="835499323" sldId="827"/>
            <ac:spMk id="2" creationId="{328BD407-5BB8-2CE0-2E84-3DC59D07E7FA}"/>
          </ac:spMkLst>
        </pc:spChg>
        <pc:spChg chg="del">
          <ac:chgData name="Wei, Mingjun" userId="e3ca6078-c382-4c01-8d3e-4c824cf1cd7b" providerId="ADAL" clId="{E3AC467E-6F22-43CA-9A4B-03FDF72F26F6}" dt="2023-10-05T22:56:35.592" v="247" actId="478"/>
          <ac:spMkLst>
            <pc:docMk/>
            <pc:sldMk cId="835499323" sldId="827"/>
            <ac:spMk id="3" creationId="{AD7600D4-7696-7BE6-1FED-037620E30608}"/>
          </ac:spMkLst>
        </pc:spChg>
        <pc:picChg chg="add del mod">
          <ac:chgData name="Wei, Mingjun" userId="e3ca6078-c382-4c01-8d3e-4c824cf1cd7b" providerId="ADAL" clId="{E3AC467E-6F22-43CA-9A4B-03FDF72F26F6}" dt="2023-10-05T23:01:36.965" v="265" actId="21"/>
          <ac:picMkLst>
            <pc:docMk/>
            <pc:sldMk cId="835499323" sldId="827"/>
            <ac:picMk id="5" creationId="{F2DE36DC-BC3B-BA3A-1803-521A018830DF}"/>
          </ac:picMkLst>
        </pc:picChg>
        <pc:picChg chg="add del mod">
          <ac:chgData name="Wei, Mingjun" userId="e3ca6078-c382-4c01-8d3e-4c824cf1cd7b" providerId="ADAL" clId="{E3AC467E-6F22-43CA-9A4B-03FDF72F26F6}" dt="2023-10-05T22:59:34.380" v="259"/>
          <ac:picMkLst>
            <pc:docMk/>
            <pc:sldMk cId="835499323" sldId="827"/>
            <ac:picMk id="7" creationId="{4DA7C88B-5264-4766-3D85-8238A35AA724}"/>
          </ac:picMkLst>
        </pc:picChg>
        <pc:picChg chg="add del mod">
          <ac:chgData name="Wei, Mingjun" userId="e3ca6078-c382-4c01-8d3e-4c824cf1cd7b" providerId="ADAL" clId="{E3AC467E-6F22-43CA-9A4B-03FDF72F26F6}" dt="2023-10-05T23:04:40.628" v="271" actId="478"/>
          <ac:picMkLst>
            <pc:docMk/>
            <pc:sldMk cId="835499323" sldId="827"/>
            <ac:picMk id="9" creationId="{E362C412-C2C8-5C75-00A7-91F8B81F158C}"/>
          </ac:picMkLst>
        </pc:picChg>
        <pc:picChg chg="add mod">
          <ac:chgData name="Wei, Mingjun" userId="e3ca6078-c382-4c01-8d3e-4c824cf1cd7b" providerId="ADAL" clId="{E3AC467E-6F22-43CA-9A4B-03FDF72F26F6}" dt="2023-10-05T23:04:46.339" v="273" actId="1076"/>
          <ac:picMkLst>
            <pc:docMk/>
            <pc:sldMk cId="835499323" sldId="827"/>
            <ac:picMk id="11" creationId="{7B231AB8-8401-1067-93AA-87C9E2E90588}"/>
          </ac:picMkLst>
        </pc:picChg>
      </pc:sldChg>
      <pc:sldChg chg="addSp delSp modSp new mod">
        <pc:chgData name="Wei, Mingjun" userId="e3ca6078-c382-4c01-8d3e-4c824cf1cd7b" providerId="ADAL" clId="{E3AC467E-6F22-43CA-9A4B-03FDF72F26F6}" dt="2023-10-05T23:16:41.774" v="308" actId="1076"/>
        <pc:sldMkLst>
          <pc:docMk/>
          <pc:sldMk cId="2079840802" sldId="828"/>
        </pc:sldMkLst>
        <pc:spChg chg="mod">
          <ac:chgData name="Wei, Mingjun" userId="e3ca6078-c382-4c01-8d3e-4c824cf1cd7b" providerId="ADAL" clId="{E3AC467E-6F22-43CA-9A4B-03FDF72F26F6}" dt="2023-10-05T23:08:42.063" v="304"/>
          <ac:spMkLst>
            <pc:docMk/>
            <pc:sldMk cId="2079840802" sldId="828"/>
            <ac:spMk id="2" creationId="{43068E14-8403-9D5D-AA66-1C8EC9D96070}"/>
          </ac:spMkLst>
        </pc:spChg>
        <pc:spChg chg="add del">
          <ac:chgData name="Wei, Mingjun" userId="e3ca6078-c382-4c01-8d3e-4c824cf1cd7b" providerId="ADAL" clId="{E3AC467E-6F22-43CA-9A4B-03FDF72F26F6}" dt="2023-10-05T23:01:40.175" v="268" actId="478"/>
          <ac:spMkLst>
            <pc:docMk/>
            <pc:sldMk cId="2079840802" sldId="828"/>
            <ac:spMk id="3" creationId="{D928534D-770D-B6E5-DB53-487C076D980E}"/>
          </ac:spMkLst>
        </pc:spChg>
        <pc:picChg chg="add del mod">
          <ac:chgData name="Wei, Mingjun" userId="e3ca6078-c382-4c01-8d3e-4c824cf1cd7b" providerId="ADAL" clId="{E3AC467E-6F22-43CA-9A4B-03FDF72F26F6}" dt="2023-10-05T23:01:38.658" v="267"/>
          <ac:picMkLst>
            <pc:docMk/>
            <pc:sldMk cId="2079840802" sldId="828"/>
            <ac:picMk id="4" creationId="{6B5991AB-0CF7-1802-6D4F-44E8AF5953E0}"/>
          </ac:picMkLst>
        </pc:picChg>
        <pc:picChg chg="add mod">
          <ac:chgData name="Wei, Mingjun" userId="e3ca6078-c382-4c01-8d3e-4c824cf1cd7b" providerId="ADAL" clId="{E3AC467E-6F22-43CA-9A4B-03FDF72F26F6}" dt="2023-10-05T23:07:17.647" v="279" actId="1076"/>
          <ac:picMkLst>
            <pc:docMk/>
            <pc:sldMk cId="2079840802" sldId="828"/>
            <ac:picMk id="5" creationId="{BAD7A49F-0FC4-975C-35EF-AB5AB0072B16}"/>
          </ac:picMkLst>
        </pc:picChg>
        <pc:picChg chg="add mod">
          <ac:chgData name="Wei, Mingjun" userId="e3ca6078-c382-4c01-8d3e-4c824cf1cd7b" providerId="ADAL" clId="{E3AC467E-6F22-43CA-9A4B-03FDF72F26F6}" dt="2023-10-05T23:16:41.774" v="308" actId="1076"/>
          <ac:picMkLst>
            <pc:docMk/>
            <pc:sldMk cId="2079840802" sldId="828"/>
            <ac:picMk id="6" creationId="{A282F971-CEC7-5D84-2D1B-AB9292891A15}"/>
          </ac:picMkLst>
        </pc:picChg>
      </pc:sldChg>
      <pc:sldChg chg="new del ord">
        <pc:chgData name="Wei, Mingjun" userId="e3ca6078-c382-4c01-8d3e-4c824cf1cd7b" providerId="ADAL" clId="{E3AC467E-6F22-43CA-9A4B-03FDF72F26F6}" dt="2023-10-05T23:19:56.528" v="310" actId="47"/>
        <pc:sldMkLst>
          <pc:docMk/>
          <pc:sldMk cId="3465890307" sldId="829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3592461533" sldId="829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4248014250" sldId="830"/>
        </pc:sldMkLst>
      </pc:sldChg>
      <pc:sldChg chg="addSp modSp add mod">
        <pc:chgData name="Wei, Mingjun" userId="e3ca6078-c382-4c01-8d3e-4c824cf1cd7b" providerId="ADAL" clId="{E3AC467E-6F22-43CA-9A4B-03FDF72F26F6}" dt="2023-10-06T01:15:05.050" v="679" actId="1035"/>
        <pc:sldMkLst>
          <pc:docMk/>
          <pc:sldMk cId="1179167068" sldId="831"/>
        </pc:sldMkLst>
        <pc:spChg chg="mod">
          <ac:chgData name="Wei, Mingjun" userId="e3ca6078-c382-4c01-8d3e-4c824cf1cd7b" providerId="ADAL" clId="{E3AC467E-6F22-43CA-9A4B-03FDF72F26F6}" dt="2023-10-06T00:22:44.138" v="359" actId="1076"/>
          <ac:spMkLst>
            <pc:docMk/>
            <pc:sldMk cId="1179167068" sldId="831"/>
            <ac:spMk id="2" creationId="{40871EC9-F18F-9606-3A48-5994CCBCFE2A}"/>
          </ac:spMkLst>
        </pc:spChg>
        <pc:spChg chg="mod">
          <ac:chgData name="Wei, Mingjun" userId="e3ca6078-c382-4c01-8d3e-4c824cf1cd7b" providerId="ADAL" clId="{E3AC467E-6F22-43CA-9A4B-03FDF72F26F6}" dt="2023-10-06T00:33:01.684" v="471" actId="20577"/>
          <ac:spMkLst>
            <pc:docMk/>
            <pc:sldMk cId="1179167068" sldId="831"/>
            <ac:spMk id="3" creationId="{7FBB4018-292E-2994-675D-B0A3044BA650}"/>
          </ac:spMkLst>
        </pc:spChg>
        <pc:picChg chg="add mod">
          <ac:chgData name="Wei, Mingjun" userId="e3ca6078-c382-4c01-8d3e-4c824cf1cd7b" providerId="ADAL" clId="{E3AC467E-6F22-43CA-9A4B-03FDF72F26F6}" dt="2023-10-06T01:15:05.050" v="679" actId="1035"/>
          <ac:picMkLst>
            <pc:docMk/>
            <pc:sldMk cId="1179167068" sldId="831"/>
            <ac:picMk id="4" creationId="{49599ED2-523F-546D-CD6D-2A9DFFEFDECB}"/>
          </ac:picMkLst>
        </pc:picChg>
        <pc:picChg chg="mod">
          <ac:chgData name="Wei, Mingjun" userId="e3ca6078-c382-4c01-8d3e-4c824cf1cd7b" providerId="ADAL" clId="{E3AC467E-6F22-43CA-9A4B-03FDF72F26F6}" dt="2023-10-06T00:30:15.279" v="426" actId="1037"/>
          <ac:picMkLst>
            <pc:docMk/>
            <pc:sldMk cId="1179167068" sldId="831"/>
            <ac:picMk id="7" creationId="{D86D3242-1145-966C-6A62-A576A8F584CF}"/>
          </ac:picMkLst>
        </pc:picChg>
        <pc:picChg chg="mod">
          <ac:chgData name="Wei, Mingjun" userId="e3ca6078-c382-4c01-8d3e-4c824cf1cd7b" providerId="ADAL" clId="{E3AC467E-6F22-43CA-9A4B-03FDF72F26F6}" dt="2023-10-06T00:30:12.673" v="396" actId="1038"/>
          <ac:picMkLst>
            <pc:docMk/>
            <pc:sldMk cId="1179167068" sldId="831"/>
            <ac:picMk id="9" creationId="{A436AA00-69F3-8EAF-9D11-2B2BD45EE433}"/>
          </ac:picMkLst>
        </pc:picChg>
      </pc:sldChg>
      <pc:sldChg chg="addSp delSp modSp add mod">
        <pc:chgData name="Wei, Mingjun" userId="e3ca6078-c382-4c01-8d3e-4c824cf1cd7b" providerId="ADAL" clId="{E3AC467E-6F22-43CA-9A4B-03FDF72F26F6}" dt="2023-10-06T18:16:31.827" v="884"/>
        <pc:sldMkLst>
          <pc:docMk/>
          <pc:sldMk cId="542704352" sldId="832"/>
        </pc:sldMkLst>
        <pc:spChg chg="mod">
          <ac:chgData name="Wei, Mingjun" userId="e3ca6078-c382-4c01-8d3e-4c824cf1cd7b" providerId="ADAL" clId="{E3AC467E-6F22-43CA-9A4B-03FDF72F26F6}" dt="2023-10-06T18:16:31.827" v="884"/>
          <ac:spMkLst>
            <pc:docMk/>
            <pc:sldMk cId="542704352" sldId="832"/>
            <ac:spMk id="2" creationId="{40871EC9-F18F-9606-3A48-5994CCBCFE2A}"/>
          </ac:spMkLst>
        </pc:spChg>
        <pc:spChg chg="mod">
          <ac:chgData name="Wei, Mingjun" userId="e3ca6078-c382-4c01-8d3e-4c824cf1cd7b" providerId="ADAL" clId="{E3AC467E-6F22-43CA-9A4B-03FDF72F26F6}" dt="2023-10-06T01:22:28.896" v="728" actId="20577"/>
          <ac:spMkLst>
            <pc:docMk/>
            <pc:sldMk cId="542704352" sldId="832"/>
            <ac:spMk id="3" creationId="{7FBB4018-292E-2994-675D-B0A3044BA650}"/>
          </ac:spMkLst>
        </pc:spChg>
        <pc:picChg chg="add del mod">
          <ac:chgData name="Wei, Mingjun" userId="e3ca6078-c382-4c01-8d3e-4c824cf1cd7b" providerId="ADAL" clId="{E3AC467E-6F22-43CA-9A4B-03FDF72F26F6}" dt="2023-10-06T01:14:50.312" v="673" actId="1076"/>
          <ac:picMkLst>
            <pc:docMk/>
            <pc:sldMk cId="542704352" sldId="832"/>
            <ac:picMk id="5" creationId="{7BA3078D-06DE-0E8C-6BC6-C277DD218ADD}"/>
          </ac:picMkLst>
        </pc:picChg>
        <pc:picChg chg="add del mod">
          <ac:chgData name="Wei, Mingjun" userId="e3ca6078-c382-4c01-8d3e-4c824cf1cd7b" providerId="ADAL" clId="{E3AC467E-6F22-43CA-9A4B-03FDF72F26F6}" dt="2023-10-06T00:40:41.485" v="486" actId="478"/>
          <ac:picMkLst>
            <pc:docMk/>
            <pc:sldMk cId="542704352" sldId="832"/>
            <ac:picMk id="8" creationId="{D3B421E5-ECE6-5925-2276-2F1B24FB0498}"/>
          </ac:picMkLst>
        </pc:picChg>
      </pc:sldChg>
      <pc:sldChg chg="addSp delSp modSp new del mod">
        <pc:chgData name="Wei, Mingjun" userId="e3ca6078-c382-4c01-8d3e-4c824cf1cd7b" providerId="ADAL" clId="{E3AC467E-6F22-43CA-9A4B-03FDF72F26F6}" dt="2023-10-06T01:18:14.100" v="686" actId="47"/>
        <pc:sldMkLst>
          <pc:docMk/>
          <pc:sldMk cId="2152963111" sldId="833"/>
        </pc:sldMkLst>
        <pc:spChg chg="del mod">
          <ac:chgData name="Wei, Mingjun" userId="e3ca6078-c382-4c01-8d3e-4c824cf1cd7b" providerId="ADAL" clId="{E3AC467E-6F22-43CA-9A4B-03FDF72F26F6}" dt="2023-10-06T01:17:21.976" v="682"/>
          <ac:spMkLst>
            <pc:docMk/>
            <pc:sldMk cId="2152963111" sldId="833"/>
            <ac:spMk id="3" creationId="{2BD9D938-5358-795D-19E5-9BC146983003}"/>
          </ac:spMkLst>
        </pc:spChg>
        <pc:spChg chg="add mod">
          <ac:chgData name="Wei, Mingjun" userId="e3ca6078-c382-4c01-8d3e-4c824cf1cd7b" providerId="ADAL" clId="{E3AC467E-6F22-43CA-9A4B-03FDF72F26F6}" dt="2023-10-06T01:17:40.787" v="685" actId="478"/>
          <ac:spMkLst>
            <pc:docMk/>
            <pc:sldMk cId="2152963111" sldId="833"/>
            <ac:spMk id="6" creationId="{F885BB27-43D3-30AB-4BB2-4A473967B78D}"/>
          </ac:spMkLst>
        </pc:spChg>
        <pc:picChg chg="add del mod">
          <ac:chgData name="Wei, Mingjun" userId="e3ca6078-c382-4c01-8d3e-4c824cf1cd7b" providerId="ADAL" clId="{E3AC467E-6F22-43CA-9A4B-03FDF72F26F6}" dt="2023-10-06T01:17:40.787" v="685" actId="478"/>
          <ac:picMkLst>
            <pc:docMk/>
            <pc:sldMk cId="2152963111" sldId="833"/>
            <ac:picMk id="4" creationId="{CCD8AC17-8C13-51F2-ECF4-7E43755E0188}"/>
          </ac:picMkLst>
        </pc:picChg>
      </pc:sldChg>
      <pc:sldChg chg="del">
        <pc:chgData name="Wei, Mingjun" userId="e3ca6078-c382-4c01-8d3e-4c824cf1cd7b" providerId="ADAL" clId="{E3AC467E-6F22-43CA-9A4B-03FDF72F26F6}" dt="2023-10-05T21:25:00.292" v="1" actId="47"/>
        <pc:sldMkLst>
          <pc:docMk/>
          <pc:sldMk cId="3359642555" sldId="855"/>
        </pc:sldMkLst>
      </pc:sldChg>
      <pc:sldChg chg="del">
        <pc:chgData name="Wei, Mingjun" userId="e3ca6078-c382-4c01-8d3e-4c824cf1cd7b" providerId="ADAL" clId="{E3AC467E-6F22-43CA-9A4B-03FDF72F26F6}" dt="2023-10-05T21:25:00.842" v="2" actId="47"/>
        <pc:sldMkLst>
          <pc:docMk/>
          <pc:sldMk cId="3238419259" sldId="856"/>
        </pc:sldMkLst>
      </pc:sldChg>
      <pc:sldChg chg="del">
        <pc:chgData name="Wei, Mingjun" userId="e3ca6078-c382-4c01-8d3e-4c824cf1cd7b" providerId="ADAL" clId="{E3AC467E-6F22-43CA-9A4B-03FDF72F26F6}" dt="2023-10-05T21:24:59.637" v="0" actId="47"/>
        <pc:sldMkLst>
          <pc:docMk/>
          <pc:sldMk cId="4251803371" sldId="868"/>
        </pc:sldMkLst>
      </pc:sldChg>
      <pc:sldChg chg="del">
        <pc:chgData name="Wei, Mingjun" userId="e3ca6078-c382-4c01-8d3e-4c824cf1cd7b" providerId="ADAL" clId="{E3AC467E-6F22-43CA-9A4B-03FDF72F26F6}" dt="2023-10-05T21:25:01.320" v="3" actId="47"/>
        <pc:sldMkLst>
          <pc:docMk/>
          <pc:sldMk cId="398433731" sldId="870"/>
        </pc:sldMkLst>
      </pc:sldChg>
      <pc:sldChg chg="del">
        <pc:chgData name="Wei, Mingjun" userId="e3ca6078-c382-4c01-8d3e-4c824cf1cd7b" providerId="ADAL" clId="{E3AC467E-6F22-43CA-9A4B-03FDF72F26F6}" dt="2023-10-05T21:25:06.692" v="14" actId="47"/>
        <pc:sldMkLst>
          <pc:docMk/>
          <pc:sldMk cId="309339601" sldId="871"/>
        </pc:sldMkLst>
      </pc:sldChg>
      <pc:sldChg chg="del">
        <pc:chgData name="Wei, Mingjun" userId="e3ca6078-c382-4c01-8d3e-4c824cf1cd7b" providerId="ADAL" clId="{E3AC467E-6F22-43CA-9A4B-03FDF72F26F6}" dt="2023-10-05T21:25:01.837" v="4" actId="47"/>
        <pc:sldMkLst>
          <pc:docMk/>
          <pc:sldMk cId="2167270136" sldId="874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1954872210" sldId="875"/>
        </pc:sldMkLst>
      </pc:sldChg>
      <pc:sldChg chg="del">
        <pc:chgData name="Wei, Mingjun" userId="e3ca6078-c382-4c01-8d3e-4c824cf1cd7b" providerId="ADAL" clId="{E3AC467E-6F22-43CA-9A4B-03FDF72F26F6}" dt="2023-10-05T21:25:02.296" v="5" actId="47"/>
        <pc:sldMkLst>
          <pc:docMk/>
          <pc:sldMk cId="2579948165" sldId="875"/>
        </pc:sldMkLst>
      </pc:sldChg>
      <pc:sldChg chg="del">
        <pc:chgData name="Wei, Mingjun" userId="e3ca6078-c382-4c01-8d3e-4c824cf1cd7b" providerId="ADAL" clId="{E3AC467E-6F22-43CA-9A4B-03FDF72F26F6}" dt="2023-10-05T21:25:02.747" v="6" actId="47"/>
        <pc:sldMkLst>
          <pc:docMk/>
          <pc:sldMk cId="3156647028" sldId="877"/>
        </pc:sldMkLst>
      </pc:sldChg>
      <pc:sldChg chg="del">
        <pc:chgData name="Wei, Mingjun" userId="e3ca6078-c382-4c01-8d3e-4c824cf1cd7b" providerId="ADAL" clId="{E3AC467E-6F22-43CA-9A4B-03FDF72F26F6}" dt="2023-10-05T21:25:03.179" v="7" actId="47"/>
        <pc:sldMkLst>
          <pc:docMk/>
          <pc:sldMk cId="1539328540" sldId="878"/>
        </pc:sldMkLst>
      </pc:sldChg>
      <pc:sldChg chg="del">
        <pc:chgData name="Wei, Mingjun" userId="e3ca6078-c382-4c01-8d3e-4c824cf1cd7b" providerId="ADAL" clId="{E3AC467E-6F22-43CA-9A4B-03FDF72F26F6}" dt="2023-10-05T21:25:03.632" v="8" actId="47"/>
        <pc:sldMkLst>
          <pc:docMk/>
          <pc:sldMk cId="2450930205" sldId="880"/>
        </pc:sldMkLst>
      </pc:sldChg>
      <pc:sldChg chg="del">
        <pc:chgData name="Wei, Mingjun" userId="e3ca6078-c382-4c01-8d3e-4c824cf1cd7b" providerId="ADAL" clId="{E3AC467E-6F22-43CA-9A4B-03FDF72F26F6}" dt="2023-10-05T21:25:04.054" v="9" actId="47"/>
        <pc:sldMkLst>
          <pc:docMk/>
          <pc:sldMk cId="2289244281" sldId="881"/>
        </pc:sldMkLst>
      </pc:sldChg>
      <pc:sldChg chg="del">
        <pc:chgData name="Wei, Mingjun" userId="e3ca6078-c382-4c01-8d3e-4c824cf1cd7b" providerId="ADAL" clId="{E3AC467E-6F22-43CA-9A4B-03FDF72F26F6}" dt="2023-10-05T21:25:04.457" v="10" actId="47"/>
        <pc:sldMkLst>
          <pc:docMk/>
          <pc:sldMk cId="52619355" sldId="884"/>
        </pc:sldMkLst>
      </pc:sldChg>
      <pc:sldChg chg="del">
        <pc:chgData name="Wei, Mingjun" userId="e3ca6078-c382-4c01-8d3e-4c824cf1cd7b" providerId="ADAL" clId="{E3AC467E-6F22-43CA-9A4B-03FDF72F26F6}" dt="2023-10-05T21:25:04.876" v="11" actId="47"/>
        <pc:sldMkLst>
          <pc:docMk/>
          <pc:sldMk cId="3803154712" sldId="885"/>
        </pc:sldMkLst>
      </pc:sldChg>
      <pc:sldChg chg="del">
        <pc:chgData name="Wei, Mingjun" userId="e3ca6078-c382-4c01-8d3e-4c824cf1cd7b" providerId="ADAL" clId="{E3AC467E-6F22-43CA-9A4B-03FDF72F26F6}" dt="2023-10-05T21:25:05.451" v="12" actId="47"/>
        <pc:sldMkLst>
          <pc:docMk/>
          <pc:sldMk cId="4203446409" sldId="887"/>
        </pc:sldMkLst>
      </pc:sldChg>
      <pc:sldChg chg="del">
        <pc:chgData name="Wei, Mingjun" userId="e3ca6078-c382-4c01-8d3e-4c824cf1cd7b" providerId="ADAL" clId="{E3AC467E-6F22-43CA-9A4B-03FDF72F26F6}" dt="2023-10-05T21:25:05.956" v="13" actId="47"/>
        <pc:sldMkLst>
          <pc:docMk/>
          <pc:sldMk cId="3510498245" sldId="888"/>
        </pc:sldMkLst>
      </pc:sldChg>
      <pc:sldChg chg="modSp add del mod ord">
        <pc:chgData name="Wei, Mingjun" userId="e3ca6078-c382-4c01-8d3e-4c824cf1cd7b" providerId="ADAL" clId="{E3AC467E-6F22-43CA-9A4B-03FDF72F26F6}" dt="2023-10-06T01:12:37.654" v="654" actId="47"/>
        <pc:sldMkLst>
          <pc:docMk/>
          <pc:sldMk cId="3457841262" sldId="992"/>
        </pc:sldMkLst>
        <pc:picChg chg="mod">
          <ac:chgData name="Wei, Mingjun" userId="e3ca6078-c382-4c01-8d3e-4c824cf1cd7b" providerId="ADAL" clId="{E3AC467E-6F22-43CA-9A4B-03FDF72F26F6}" dt="2023-10-06T00:17:20.666" v="321" actId="1076"/>
          <ac:picMkLst>
            <pc:docMk/>
            <pc:sldMk cId="3457841262" sldId="992"/>
            <ac:picMk id="5" creationId="{C7E62099-25C2-8E4B-E29C-E12A49724866}"/>
          </ac:picMkLst>
        </pc:picChg>
      </pc:sldChg>
      <pc:sldChg chg="new del">
        <pc:chgData name="Wei, Mingjun" userId="e3ca6078-c382-4c01-8d3e-4c824cf1cd7b" providerId="ADAL" clId="{E3AC467E-6F22-43CA-9A4B-03FDF72F26F6}" dt="2023-10-06T01:33:57.007" v="730" actId="47"/>
        <pc:sldMkLst>
          <pc:docMk/>
          <pc:sldMk cId="1387439864" sldId="993"/>
        </pc:sldMkLst>
      </pc:sldChg>
      <pc:sldChg chg="add del">
        <pc:chgData name="Wei, Mingjun" userId="e3ca6078-c382-4c01-8d3e-4c824cf1cd7b" providerId="ADAL" clId="{E3AC467E-6F22-43CA-9A4B-03FDF72F26F6}" dt="2023-10-06T01:15:54.568" v="680" actId="47"/>
        <pc:sldMkLst>
          <pc:docMk/>
          <pc:sldMk cId="2818297981" sldId="994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3556662092" sldId="994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147695727" sldId="995"/>
        </pc:sldMkLst>
      </pc:sldChg>
      <pc:sldChg chg="add">
        <pc:chgData name="Wei, Mingjun" userId="e3ca6078-c382-4c01-8d3e-4c824cf1cd7b" providerId="ADAL" clId="{E3AC467E-6F22-43CA-9A4B-03FDF72F26F6}" dt="2023-10-06T01:33:54.334" v="729"/>
        <pc:sldMkLst>
          <pc:docMk/>
          <pc:sldMk cId="3455986117" sldId="996"/>
        </pc:sldMkLst>
      </pc:sldChg>
      <pc:sldChg chg="modSp new mod">
        <pc:chgData name="Wei, Mingjun" userId="e3ca6078-c382-4c01-8d3e-4c824cf1cd7b" providerId="ADAL" clId="{E3AC467E-6F22-43CA-9A4B-03FDF72F26F6}" dt="2023-10-06T01:43:13.872" v="882" actId="20577"/>
        <pc:sldMkLst>
          <pc:docMk/>
          <pc:sldMk cId="2518274171" sldId="997"/>
        </pc:sldMkLst>
        <pc:spChg chg="mod">
          <ac:chgData name="Wei, Mingjun" userId="e3ca6078-c382-4c01-8d3e-4c824cf1cd7b" providerId="ADAL" clId="{E3AC467E-6F22-43CA-9A4B-03FDF72F26F6}" dt="2023-10-06T01:42:35.457" v="743" actId="20577"/>
          <ac:spMkLst>
            <pc:docMk/>
            <pc:sldMk cId="2518274171" sldId="997"/>
            <ac:spMk id="2" creationId="{00F12B1A-EEFC-6CDF-0CF0-4AEABFCAC30C}"/>
          </ac:spMkLst>
        </pc:spChg>
        <pc:spChg chg="mod">
          <ac:chgData name="Wei, Mingjun" userId="e3ca6078-c382-4c01-8d3e-4c824cf1cd7b" providerId="ADAL" clId="{E3AC467E-6F22-43CA-9A4B-03FDF72F26F6}" dt="2023-10-06T01:43:13.872" v="882" actId="20577"/>
          <ac:spMkLst>
            <pc:docMk/>
            <pc:sldMk cId="2518274171" sldId="997"/>
            <ac:spMk id="3" creationId="{34F1B6DE-71C6-4B1A-69A1-76C75C19736B}"/>
          </ac:spMkLst>
        </pc:spChg>
      </pc:sldChg>
    </pc:docChg>
  </pc:docChgLst>
  <pc:docChgLst>
    <pc:chgData name="Wei, Mingjun" userId="e3ca6078-c382-4c01-8d3e-4c824cf1cd7b" providerId="ADAL" clId="{57EFE183-FA0B-4311-BD1C-7EDBCD1E75C3}"/>
    <pc:docChg chg="custSel modSld">
      <pc:chgData name="Wei, Mingjun" userId="e3ca6078-c382-4c01-8d3e-4c824cf1cd7b" providerId="ADAL" clId="{57EFE183-FA0B-4311-BD1C-7EDBCD1E75C3}" dt="2024-04-08T02:45:18.933" v="584" actId="20577"/>
      <pc:docMkLst>
        <pc:docMk/>
      </pc:docMkLst>
      <pc:sldChg chg="mod modShow">
        <pc:chgData name="Wei, Mingjun" userId="e3ca6078-c382-4c01-8d3e-4c824cf1cd7b" providerId="ADAL" clId="{57EFE183-FA0B-4311-BD1C-7EDBCD1E75C3}" dt="2024-04-08T02:40:46.360" v="334" actId="729"/>
        <pc:sldMkLst>
          <pc:docMk/>
          <pc:sldMk cId="1755842639" sldId="1066"/>
        </pc:sldMkLst>
      </pc:sldChg>
      <pc:sldChg chg="addSp modSp mod">
        <pc:chgData name="Wei, Mingjun" userId="e3ca6078-c382-4c01-8d3e-4c824cf1cd7b" providerId="ADAL" clId="{57EFE183-FA0B-4311-BD1C-7EDBCD1E75C3}" dt="2024-04-05T20:37:44.890" v="333" actId="1076"/>
        <pc:sldMkLst>
          <pc:docMk/>
          <pc:sldMk cId="3785304711" sldId="1073"/>
        </pc:sldMkLst>
        <pc:spChg chg="add mod">
          <ac:chgData name="Wei, Mingjun" userId="e3ca6078-c382-4c01-8d3e-4c824cf1cd7b" providerId="ADAL" clId="{57EFE183-FA0B-4311-BD1C-7EDBCD1E75C3}" dt="2024-04-05T20:37:44.890" v="333" actId="1076"/>
          <ac:spMkLst>
            <pc:docMk/>
            <pc:sldMk cId="3785304711" sldId="1073"/>
            <ac:spMk id="4" creationId="{175F2F1C-0188-76E5-384D-9632D6DEFB74}"/>
          </ac:spMkLst>
        </pc:spChg>
      </pc:sldChg>
      <pc:sldChg chg="modSp mod">
        <pc:chgData name="Wei, Mingjun" userId="e3ca6078-c382-4c01-8d3e-4c824cf1cd7b" providerId="ADAL" clId="{57EFE183-FA0B-4311-BD1C-7EDBCD1E75C3}" dt="2024-04-08T02:45:18.933" v="584" actId="20577"/>
        <pc:sldMkLst>
          <pc:docMk/>
          <pc:sldMk cId="2213522378" sldId="1075"/>
        </pc:sldMkLst>
        <pc:spChg chg="mod">
          <ac:chgData name="Wei, Mingjun" userId="e3ca6078-c382-4c01-8d3e-4c824cf1cd7b" providerId="ADAL" clId="{57EFE183-FA0B-4311-BD1C-7EDBCD1E75C3}" dt="2024-04-08T02:45:18.933" v="584" actId="20577"/>
          <ac:spMkLst>
            <pc:docMk/>
            <pc:sldMk cId="2213522378" sldId="1075"/>
            <ac:spMk id="3" creationId="{A5E9C7F1-0F66-48E7-C7EB-378E7BAA2E2F}"/>
          </ac:spMkLst>
        </pc:spChg>
      </pc:sldChg>
      <pc:sldChg chg="modSp mod">
        <pc:chgData name="Wei, Mingjun" userId="e3ca6078-c382-4c01-8d3e-4c824cf1cd7b" providerId="ADAL" clId="{57EFE183-FA0B-4311-BD1C-7EDBCD1E75C3}" dt="2024-04-04T00:57:34.078" v="4" actId="20577"/>
        <pc:sldMkLst>
          <pc:docMk/>
          <pc:sldMk cId="2641394757" sldId="1076"/>
        </pc:sldMkLst>
        <pc:spChg chg="mod">
          <ac:chgData name="Wei, Mingjun" userId="e3ca6078-c382-4c01-8d3e-4c824cf1cd7b" providerId="ADAL" clId="{57EFE183-FA0B-4311-BD1C-7EDBCD1E75C3}" dt="2024-04-04T00:57:34.078" v="4" actId="20577"/>
          <ac:spMkLst>
            <pc:docMk/>
            <pc:sldMk cId="2641394757" sldId="1076"/>
            <ac:spMk id="20" creationId="{064C1075-33BB-0CB3-C228-7FCF62652145}"/>
          </ac:spMkLst>
        </pc:spChg>
      </pc:sldChg>
    </pc:docChg>
  </pc:docChgLst>
  <pc:docChgLst>
    <pc:chgData name="Wei, Mingjun" userId="e3ca6078-c382-4c01-8d3e-4c824cf1cd7b" providerId="ADAL" clId="{D1E7536C-2D8B-4C6E-9883-C9B3016FAF0C}"/>
    <pc:docChg chg="addSld modSld">
      <pc:chgData name="Wei, Mingjun" userId="e3ca6078-c382-4c01-8d3e-4c824cf1cd7b" providerId="ADAL" clId="{D1E7536C-2D8B-4C6E-9883-C9B3016FAF0C}" dt="2024-03-01T20:14:03.760" v="8" actId="1076"/>
      <pc:docMkLst>
        <pc:docMk/>
      </pc:docMkLst>
      <pc:sldChg chg="addSp delSp modSp new mod">
        <pc:chgData name="Wei, Mingjun" userId="e3ca6078-c382-4c01-8d3e-4c824cf1cd7b" providerId="ADAL" clId="{D1E7536C-2D8B-4C6E-9883-C9B3016FAF0C}" dt="2024-03-01T20:14:03.760" v="8" actId="1076"/>
        <pc:sldMkLst>
          <pc:docMk/>
          <pc:sldMk cId="449721846" sldId="1065"/>
        </pc:sldMkLst>
        <pc:spChg chg="mod">
          <ac:chgData name="Wei, Mingjun" userId="e3ca6078-c382-4c01-8d3e-4c824cf1cd7b" providerId="ADAL" clId="{D1E7536C-2D8B-4C6E-9883-C9B3016FAF0C}" dt="2024-03-01T20:13:16.733" v="1"/>
          <ac:spMkLst>
            <pc:docMk/>
            <pc:sldMk cId="449721846" sldId="1065"/>
            <ac:spMk id="2" creationId="{45AA6C73-D242-F6DF-E18C-58197D65BCBF}"/>
          </ac:spMkLst>
        </pc:spChg>
        <pc:spChg chg="del">
          <ac:chgData name="Wei, Mingjun" userId="e3ca6078-c382-4c01-8d3e-4c824cf1cd7b" providerId="ADAL" clId="{D1E7536C-2D8B-4C6E-9883-C9B3016FAF0C}" dt="2024-03-01T20:13:33.057" v="2" actId="22"/>
          <ac:spMkLst>
            <pc:docMk/>
            <pc:sldMk cId="449721846" sldId="1065"/>
            <ac:spMk id="3" creationId="{BA50ADFC-6732-9C3C-D361-52DB98151032}"/>
          </ac:spMkLst>
        </pc:spChg>
        <pc:picChg chg="add mod ord">
          <ac:chgData name="Wei, Mingjun" userId="e3ca6078-c382-4c01-8d3e-4c824cf1cd7b" providerId="ADAL" clId="{D1E7536C-2D8B-4C6E-9883-C9B3016FAF0C}" dt="2024-03-01T20:14:03.760" v="8" actId="1076"/>
          <ac:picMkLst>
            <pc:docMk/>
            <pc:sldMk cId="449721846" sldId="1065"/>
            <ac:picMk id="5" creationId="{A760CB9C-4C79-5FB5-D0D5-30E4733E3C17}"/>
          </ac:picMkLst>
        </pc:picChg>
        <pc:picChg chg="add mod">
          <ac:chgData name="Wei, Mingjun" userId="e3ca6078-c382-4c01-8d3e-4c824cf1cd7b" providerId="ADAL" clId="{D1E7536C-2D8B-4C6E-9883-C9B3016FAF0C}" dt="2024-03-01T20:13:59.878" v="6" actId="1076"/>
          <ac:picMkLst>
            <pc:docMk/>
            <pc:sldMk cId="449721846" sldId="1065"/>
            <ac:picMk id="7" creationId="{82777354-8B2E-F99E-8F0D-A689A9AE0FB6}"/>
          </ac:picMkLst>
        </pc:picChg>
      </pc:sldChg>
    </pc:docChg>
  </pc:docChgLst>
  <pc:docChgLst>
    <pc:chgData name="Wei, Mingjun" userId="e3ca6078-c382-4c01-8d3e-4c824cf1cd7b" providerId="ADAL" clId="{E628AB5B-B3EC-4C9B-9C53-A7F619343921}"/>
    <pc:docChg chg="undo custSel addSld delSld modSld">
      <pc:chgData name="Wei, Mingjun" userId="e3ca6078-c382-4c01-8d3e-4c824cf1cd7b" providerId="ADAL" clId="{E628AB5B-B3EC-4C9B-9C53-A7F619343921}" dt="2023-09-01T16:17:47.886" v="1182" actId="6549"/>
      <pc:docMkLst>
        <pc:docMk/>
      </pc:docMkLst>
      <pc:sldChg chg="modSp mod">
        <pc:chgData name="Wei, Mingjun" userId="e3ca6078-c382-4c01-8d3e-4c824cf1cd7b" providerId="ADAL" clId="{E628AB5B-B3EC-4C9B-9C53-A7F619343921}" dt="2023-09-01T04:30:26.468" v="969" actId="20577"/>
        <pc:sldMkLst>
          <pc:docMk/>
          <pc:sldMk cId="2008947440" sldId="823"/>
        </pc:sldMkLst>
        <pc:spChg chg="mod">
          <ac:chgData name="Wei, Mingjun" userId="e3ca6078-c382-4c01-8d3e-4c824cf1cd7b" providerId="ADAL" clId="{E628AB5B-B3EC-4C9B-9C53-A7F619343921}" dt="2023-09-01T04:30:26.468" v="969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E628AB5B-B3EC-4C9B-9C53-A7F619343921}" dt="2023-09-01T04:30:37.310" v="971" actId="47"/>
        <pc:sldMkLst>
          <pc:docMk/>
          <pc:sldMk cId="3422487036" sldId="824"/>
        </pc:sldMkLst>
      </pc:sldChg>
      <pc:sldChg chg="del">
        <pc:chgData name="Wei, Mingjun" userId="e3ca6078-c382-4c01-8d3e-4c824cf1cd7b" providerId="ADAL" clId="{E628AB5B-B3EC-4C9B-9C53-A7F619343921}" dt="2023-09-01T04:30:36.303" v="970" actId="47"/>
        <pc:sldMkLst>
          <pc:docMk/>
          <pc:sldMk cId="1578785875" sldId="825"/>
        </pc:sldMkLst>
      </pc:sldChg>
      <pc:sldChg chg="del">
        <pc:chgData name="Wei, Mingjun" userId="e3ca6078-c382-4c01-8d3e-4c824cf1cd7b" providerId="ADAL" clId="{E628AB5B-B3EC-4C9B-9C53-A7F619343921}" dt="2023-09-01T04:30:40.278" v="974" actId="47"/>
        <pc:sldMkLst>
          <pc:docMk/>
          <pc:sldMk cId="2961439017" sldId="826"/>
        </pc:sldMkLst>
      </pc:sldChg>
      <pc:sldChg chg="del">
        <pc:chgData name="Wei, Mingjun" userId="e3ca6078-c382-4c01-8d3e-4c824cf1cd7b" providerId="ADAL" clId="{E628AB5B-B3EC-4C9B-9C53-A7F619343921}" dt="2023-09-01T04:30:39.009" v="973" actId="47"/>
        <pc:sldMkLst>
          <pc:docMk/>
          <pc:sldMk cId="3972523272" sldId="827"/>
        </pc:sldMkLst>
      </pc:sldChg>
      <pc:sldChg chg="del">
        <pc:chgData name="Wei, Mingjun" userId="e3ca6078-c382-4c01-8d3e-4c824cf1cd7b" providerId="ADAL" clId="{E628AB5B-B3EC-4C9B-9C53-A7F619343921}" dt="2023-09-01T04:30:38.120" v="972" actId="47"/>
        <pc:sldMkLst>
          <pc:docMk/>
          <pc:sldMk cId="1179167068" sldId="831"/>
        </pc:sldMkLst>
      </pc:sldChg>
      <pc:sldChg chg="addSp delSp modSp add mod">
        <pc:chgData name="Wei, Mingjun" userId="e3ca6078-c382-4c01-8d3e-4c824cf1cd7b" providerId="ADAL" clId="{E628AB5B-B3EC-4C9B-9C53-A7F619343921}" dt="2023-09-01T05:05:08.047" v="1109" actId="1076"/>
        <pc:sldMkLst>
          <pc:docMk/>
          <pc:sldMk cId="3359642555" sldId="855"/>
        </pc:sldMkLst>
        <pc:spChg chg="mod">
          <ac:chgData name="Wei, Mingjun" userId="e3ca6078-c382-4c01-8d3e-4c824cf1cd7b" providerId="ADAL" clId="{E628AB5B-B3EC-4C9B-9C53-A7F619343921}" dt="2023-09-01T05:00:58.125" v="1101" actId="20577"/>
          <ac:spMkLst>
            <pc:docMk/>
            <pc:sldMk cId="3359642555" sldId="855"/>
            <ac:spMk id="2" creationId="{F5F8D42E-7A01-5850-524B-21CF0D640940}"/>
          </ac:spMkLst>
        </pc:spChg>
        <pc:spChg chg="mod">
          <ac:chgData name="Wei, Mingjun" userId="e3ca6078-c382-4c01-8d3e-4c824cf1cd7b" providerId="ADAL" clId="{E628AB5B-B3EC-4C9B-9C53-A7F619343921}" dt="2023-09-01T05:01:01.125" v="1102" actId="20577"/>
          <ac:spMkLst>
            <pc:docMk/>
            <pc:sldMk cId="3359642555" sldId="855"/>
            <ac:spMk id="4" creationId="{EA444984-F396-2799-8441-A402B6C90B48}"/>
          </ac:spMkLst>
        </pc:spChg>
        <pc:picChg chg="del mod">
          <ac:chgData name="Wei, Mingjun" userId="e3ca6078-c382-4c01-8d3e-4c824cf1cd7b" providerId="ADAL" clId="{E628AB5B-B3EC-4C9B-9C53-A7F619343921}" dt="2023-09-01T05:01:03.353" v="1104" actId="478"/>
          <ac:picMkLst>
            <pc:docMk/>
            <pc:sldMk cId="3359642555" sldId="855"/>
            <ac:picMk id="5" creationId="{963ABC9E-68E7-464A-1F54-04BBD5276B79}"/>
          </ac:picMkLst>
        </pc:picChg>
        <pc:picChg chg="add mod">
          <ac:chgData name="Wei, Mingjun" userId="e3ca6078-c382-4c01-8d3e-4c824cf1cd7b" providerId="ADAL" clId="{E628AB5B-B3EC-4C9B-9C53-A7F619343921}" dt="2023-09-01T05:05:08.047" v="1109" actId="1076"/>
          <ac:picMkLst>
            <pc:docMk/>
            <pc:sldMk cId="3359642555" sldId="855"/>
            <ac:picMk id="6" creationId="{2E1A3469-99CE-C881-72B4-D2BC86FBB5C8}"/>
          </ac:picMkLst>
        </pc:picChg>
      </pc:sldChg>
      <pc:sldChg chg="modSp add mod">
        <pc:chgData name="Wei, Mingjun" userId="e3ca6078-c382-4c01-8d3e-4c824cf1cd7b" providerId="ADAL" clId="{E628AB5B-B3EC-4C9B-9C53-A7F619343921}" dt="2023-09-01T04:30:58.974" v="977" actId="20577"/>
        <pc:sldMkLst>
          <pc:docMk/>
          <pc:sldMk cId="3238419259" sldId="856"/>
        </pc:sldMkLst>
        <pc:spChg chg="mod">
          <ac:chgData name="Wei, Mingjun" userId="e3ca6078-c382-4c01-8d3e-4c824cf1cd7b" providerId="ADAL" clId="{E628AB5B-B3EC-4C9B-9C53-A7F619343921}" dt="2023-09-01T04:30:58.974" v="977" actId="20577"/>
          <ac:spMkLst>
            <pc:docMk/>
            <pc:sldMk cId="3238419259" sldId="856"/>
            <ac:spMk id="3" creationId="{FE88D155-C810-66CA-CB5F-0B854D39F1C4}"/>
          </ac:spMkLst>
        </pc:spChg>
      </pc:sldChg>
      <pc:sldChg chg="del">
        <pc:chgData name="Wei, Mingjun" userId="e3ca6078-c382-4c01-8d3e-4c824cf1cd7b" providerId="ADAL" clId="{E628AB5B-B3EC-4C9B-9C53-A7F619343921}" dt="2023-09-01T04:30:41.943" v="975" actId="47"/>
        <pc:sldMkLst>
          <pc:docMk/>
          <pc:sldMk cId="3934821659" sldId="866"/>
        </pc:sldMkLst>
      </pc:sldChg>
      <pc:sldChg chg="modSp mod">
        <pc:chgData name="Wei, Mingjun" userId="e3ca6078-c382-4c01-8d3e-4c824cf1cd7b" providerId="ADAL" clId="{E628AB5B-B3EC-4C9B-9C53-A7F619343921}" dt="2023-09-01T16:17:47.886" v="1182" actId="6549"/>
        <pc:sldMkLst>
          <pc:docMk/>
          <pc:sldMk cId="4251803371" sldId="868"/>
        </pc:sldMkLst>
        <pc:spChg chg="mod">
          <ac:chgData name="Wei, Mingjun" userId="e3ca6078-c382-4c01-8d3e-4c824cf1cd7b" providerId="ADAL" clId="{E628AB5B-B3EC-4C9B-9C53-A7F619343921}" dt="2023-09-01T16:17:47.886" v="1182" actId="6549"/>
          <ac:spMkLst>
            <pc:docMk/>
            <pc:sldMk cId="4251803371" sldId="868"/>
            <ac:spMk id="16" creationId="{B54C1D98-B433-4620-96A9-1513BBF72096}"/>
          </ac:spMkLst>
        </pc:spChg>
      </pc:sldChg>
      <pc:sldChg chg="modSp mod">
        <pc:chgData name="Wei, Mingjun" userId="e3ca6078-c382-4c01-8d3e-4c824cf1cd7b" providerId="ADAL" clId="{E628AB5B-B3EC-4C9B-9C53-A7F619343921}" dt="2023-09-01T04:32:57.162" v="1083" actId="5793"/>
        <pc:sldMkLst>
          <pc:docMk/>
          <pc:sldMk cId="398433731" sldId="870"/>
        </pc:sldMkLst>
        <pc:spChg chg="mod">
          <ac:chgData name="Wei, Mingjun" userId="e3ca6078-c382-4c01-8d3e-4c824cf1cd7b" providerId="ADAL" clId="{E628AB5B-B3EC-4C9B-9C53-A7F619343921}" dt="2023-09-01T04:32:57.162" v="1083" actId="5793"/>
          <ac:spMkLst>
            <pc:docMk/>
            <pc:sldMk cId="398433731" sldId="870"/>
            <ac:spMk id="3" creationId="{635658D7-4795-8F78-59E3-F0B6FC42A5DF}"/>
          </ac:spMkLst>
        </pc:spChg>
      </pc:sldChg>
      <pc:sldChg chg="addSp delSp modSp mod">
        <pc:chgData name="Wei, Mingjun" userId="e3ca6078-c382-4c01-8d3e-4c824cf1cd7b" providerId="ADAL" clId="{E628AB5B-B3EC-4C9B-9C53-A7F619343921}" dt="2023-09-01T04:05:01.888" v="906" actId="1076"/>
        <pc:sldMkLst>
          <pc:docMk/>
          <pc:sldMk cId="309339601" sldId="871"/>
        </pc:sldMkLst>
        <pc:spChg chg="mod">
          <ac:chgData name="Wei, Mingjun" userId="e3ca6078-c382-4c01-8d3e-4c824cf1cd7b" providerId="ADAL" clId="{E628AB5B-B3EC-4C9B-9C53-A7F619343921}" dt="2023-09-01T03:57:58.367" v="880" actId="20577"/>
          <ac:spMkLst>
            <pc:docMk/>
            <pc:sldMk cId="309339601" sldId="871"/>
            <ac:spMk id="2" creationId="{2DC730FB-4B67-F8BA-6380-34ACF25134AA}"/>
          </ac:spMkLst>
        </pc:spChg>
        <pc:spChg chg="del">
          <ac:chgData name="Wei, Mingjun" userId="e3ca6078-c382-4c01-8d3e-4c824cf1cd7b" providerId="ADAL" clId="{E628AB5B-B3EC-4C9B-9C53-A7F619343921}" dt="2023-09-01T03:57:26.591" v="842" actId="478"/>
          <ac:spMkLst>
            <pc:docMk/>
            <pc:sldMk cId="309339601" sldId="871"/>
            <ac:spMk id="3" creationId="{AAA61BAF-BE8C-BC45-15A0-1380E8115462}"/>
          </ac:spMkLst>
        </pc:spChg>
        <pc:grpChg chg="add del mod">
          <ac:chgData name="Wei, Mingjun" userId="e3ca6078-c382-4c01-8d3e-4c824cf1cd7b" providerId="ADAL" clId="{E628AB5B-B3EC-4C9B-9C53-A7F619343921}" dt="2023-09-01T04:03:49.318" v="881" actId="478"/>
          <ac:grpSpMkLst>
            <pc:docMk/>
            <pc:sldMk cId="309339601" sldId="871"/>
            <ac:grpSpMk id="6" creationId="{868DC8E2-5CC6-A5D3-5E4D-8D557FF4CF44}"/>
          </ac:grpSpMkLst>
        </pc:grpChg>
        <pc:grpChg chg="add mod">
          <ac:chgData name="Wei, Mingjun" userId="e3ca6078-c382-4c01-8d3e-4c824cf1cd7b" providerId="ADAL" clId="{E628AB5B-B3EC-4C9B-9C53-A7F619343921}" dt="2023-09-01T04:04:40.413" v="896" actId="164"/>
          <ac:grpSpMkLst>
            <pc:docMk/>
            <pc:sldMk cId="309339601" sldId="871"/>
            <ac:grpSpMk id="9" creationId="{DDD25DAE-0C05-C1FB-FE9E-7B45E0097F20}"/>
          </ac:grpSpMkLst>
        </pc:grpChg>
        <pc:grpChg chg="add mod">
          <ac:chgData name="Wei, Mingjun" userId="e3ca6078-c382-4c01-8d3e-4c824cf1cd7b" providerId="ADAL" clId="{E628AB5B-B3EC-4C9B-9C53-A7F619343921}" dt="2023-09-01T04:05:01.888" v="906" actId="1076"/>
          <ac:grpSpMkLst>
            <pc:docMk/>
            <pc:sldMk cId="309339601" sldId="871"/>
            <ac:grpSpMk id="10" creationId="{4254A1B6-7465-4ACB-4323-EB9E8B705DC7}"/>
          </ac:grpSpMkLst>
        </pc:grpChg>
        <pc:graphicFrameChg chg="add mod">
          <ac:chgData name="Wei, Mingjun" userId="e3ca6078-c382-4c01-8d3e-4c824cf1cd7b" providerId="ADAL" clId="{E628AB5B-B3EC-4C9B-9C53-A7F619343921}" dt="2023-09-01T03:57:24.539" v="841" actId="1076"/>
          <ac:graphicFrameMkLst>
            <pc:docMk/>
            <pc:sldMk cId="309339601" sldId="871"/>
            <ac:graphicFrameMk id="4" creationId="{86EBED8E-07C9-4AE0-2573-744FFAAAB0DB}"/>
          </ac:graphicFrameMkLst>
        </pc:graphicFrameChg>
        <pc:graphicFrameChg chg="del">
          <ac:chgData name="Wei, Mingjun" userId="e3ca6078-c382-4c01-8d3e-4c824cf1cd7b" providerId="ADAL" clId="{E628AB5B-B3EC-4C9B-9C53-A7F619343921}" dt="2023-09-01T03:57:04.577" v="838" actId="478"/>
          <ac:graphicFrameMkLst>
            <pc:docMk/>
            <pc:sldMk cId="309339601" sldId="871"/>
            <ac:graphicFrameMk id="5" creationId="{B9E22F92-78D8-CE94-1D4C-9329C36D13DC}"/>
          </ac:graphicFrameMkLst>
        </pc:graphicFrameChg>
        <pc:picChg chg="mod">
          <ac:chgData name="Wei, Mingjun" userId="e3ca6078-c382-4c01-8d3e-4c824cf1cd7b" providerId="ADAL" clId="{E628AB5B-B3EC-4C9B-9C53-A7F619343921}" dt="2023-09-01T03:57:43.336" v="848" actId="1076"/>
          <ac:picMkLst>
            <pc:docMk/>
            <pc:sldMk cId="309339601" sldId="871"/>
            <ac:picMk id="7" creationId="{17B623BE-B320-9531-F95E-B01717EB9F71}"/>
          </ac:picMkLst>
        </pc:picChg>
        <pc:picChg chg="mod">
          <ac:chgData name="Wei, Mingjun" userId="e3ca6078-c382-4c01-8d3e-4c824cf1cd7b" providerId="ADAL" clId="{E628AB5B-B3EC-4C9B-9C53-A7F619343921}" dt="2023-09-01T03:57:43.336" v="848" actId="1076"/>
          <ac:picMkLst>
            <pc:docMk/>
            <pc:sldMk cId="309339601" sldId="871"/>
            <ac:picMk id="8" creationId="{A3F338A0-3178-19DD-A397-CF7AB63EB288}"/>
          </ac:picMkLst>
        </pc:picChg>
        <pc:picChg chg="add mod">
          <ac:chgData name="Wei, Mingjun" userId="e3ca6078-c382-4c01-8d3e-4c824cf1cd7b" providerId="ADAL" clId="{E628AB5B-B3EC-4C9B-9C53-A7F619343921}" dt="2023-09-01T04:05:01.888" v="906" actId="1076"/>
          <ac:picMkLst>
            <pc:docMk/>
            <pc:sldMk cId="309339601" sldId="871"/>
            <ac:picMk id="2050" creationId="{E807F83D-5529-DF87-726F-B858D5ABE771}"/>
          </ac:picMkLst>
        </pc:picChg>
        <pc:picChg chg="add mod">
          <ac:chgData name="Wei, Mingjun" userId="e3ca6078-c382-4c01-8d3e-4c824cf1cd7b" providerId="ADAL" clId="{E628AB5B-B3EC-4C9B-9C53-A7F619343921}" dt="2023-09-01T04:05:01.888" v="906" actId="1076"/>
          <ac:picMkLst>
            <pc:docMk/>
            <pc:sldMk cId="309339601" sldId="871"/>
            <ac:picMk id="2052" creationId="{5502B1F6-FDFF-2A3C-8AA3-B683179F00DF}"/>
          </ac:picMkLst>
        </pc:picChg>
      </pc:sldChg>
      <pc:sldChg chg="addSp delSp modSp del mod modShow">
        <pc:chgData name="Wei, Mingjun" userId="e3ca6078-c382-4c01-8d3e-4c824cf1cd7b" providerId="ADAL" clId="{E628AB5B-B3EC-4C9B-9C53-A7F619343921}" dt="2023-09-01T04:30:03.902" v="963" actId="47"/>
        <pc:sldMkLst>
          <pc:docMk/>
          <pc:sldMk cId="3691911246" sldId="872"/>
        </pc:sldMkLst>
        <pc:picChg chg="add del mod">
          <ac:chgData name="Wei, Mingjun" userId="e3ca6078-c382-4c01-8d3e-4c824cf1cd7b" providerId="ADAL" clId="{E628AB5B-B3EC-4C9B-9C53-A7F619343921}" dt="2023-08-31T21:03:04.080" v="606" actId="478"/>
          <ac:picMkLst>
            <pc:docMk/>
            <pc:sldMk cId="3691911246" sldId="872"/>
            <ac:picMk id="4" creationId="{CB2A5457-01F0-563E-6D21-FBC9BF59FC49}"/>
          </ac:picMkLst>
        </pc:picChg>
        <pc:picChg chg="del">
          <ac:chgData name="Wei, Mingjun" userId="e3ca6078-c382-4c01-8d3e-4c824cf1cd7b" providerId="ADAL" clId="{E628AB5B-B3EC-4C9B-9C53-A7F619343921}" dt="2023-08-31T19:02:26.198" v="494" actId="478"/>
          <ac:picMkLst>
            <pc:docMk/>
            <pc:sldMk cId="3691911246" sldId="872"/>
            <ac:picMk id="5" creationId="{C32E0F55-3F89-FE80-2438-D240E91C2A14}"/>
          </ac:picMkLst>
        </pc:picChg>
        <pc:picChg chg="add mod">
          <ac:chgData name="Wei, Mingjun" userId="e3ca6078-c382-4c01-8d3e-4c824cf1cd7b" providerId="ADAL" clId="{E628AB5B-B3EC-4C9B-9C53-A7F619343921}" dt="2023-08-31T19:02:16.461" v="493" actId="1076"/>
          <ac:picMkLst>
            <pc:docMk/>
            <pc:sldMk cId="3691911246" sldId="872"/>
            <ac:picMk id="7" creationId="{3900DAC3-516C-350A-7C2B-18B3C613F1E1}"/>
          </ac:picMkLst>
        </pc:picChg>
        <pc:picChg chg="add del mod">
          <ac:chgData name="Wei, Mingjun" userId="e3ca6078-c382-4c01-8d3e-4c824cf1cd7b" providerId="ADAL" clId="{E628AB5B-B3EC-4C9B-9C53-A7F619343921}" dt="2023-08-31T21:03:03.192" v="604" actId="478"/>
          <ac:picMkLst>
            <pc:docMk/>
            <pc:sldMk cId="3691911246" sldId="872"/>
            <ac:picMk id="9" creationId="{46535CD3-80AC-3BB3-F14E-FA5E7690FC9C}"/>
          </ac:picMkLst>
        </pc:picChg>
        <pc:picChg chg="add del mod">
          <ac:chgData name="Wei, Mingjun" userId="e3ca6078-c382-4c01-8d3e-4c824cf1cd7b" providerId="ADAL" clId="{E628AB5B-B3EC-4C9B-9C53-A7F619343921}" dt="2023-08-31T20:11:35.217" v="521" actId="478"/>
          <ac:picMkLst>
            <pc:docMk/>
            <pc:sldMk cId="3691911246" sldId="872"/>
            <ac:picMk id="11" creationId="{9DFD9651-1BAF-CB06-C745-19370D9CF3AD}"/>
          </ac:picMkLst>
        </pc:picChg>
        <pc:picChg chg="add del mod">
          <ac:chgData name="Wei, Mingjun" userId="e3ca6078-c382-4c01-8d3e-4c824cf1cd7b" providerId="ADAL" clId="{E628AB5B-B3EC-4C9B-9C53-A7F619343921}" dt="2023-08-31T20:12:24.428" v="526" actId="22"/>
          <ac:picMkLst>
            <pc:docMk/>
            <pc:sldMk cId="3691911246" sldId="872"/>
            <ac:picMk id="13" creationId="{C033E812-A66D-8429-4F48-10EAC5B47686}"/>
          </ac:picMkLst>
        </pc:picChg>
        <pc:picChg chg="add del mod">
          <ac:chgData name="Wei, Mingjun" userId="e3ca6078-c382-4c01-8d3e-4c824cf1cd7b" providerId="ADAL" clId="{E628AB5B-B3EC-4C9B-9C53-A7F619343921}" dt="2023-08-31T21:03:09.365" v="608" actId="21"/>
          <ac:picMkLst>
            <pc:docMk/>
            <pc:sldMk cId="3691911246" sldId="872"/>
            <ac:picMk id="15" creationId="{23B420B0-4742-0C8F-1D96-856FD831588B}"/>
          </ac:picMkLst>
        </pc:picChg>
        <pc:picChg chg="add del">
          <ac:chgData name="Wei, Mingjun" userId="e3ca6078-c382-4c01-8d3e-4c824cf1cd7b" providerId="ADAL" clId="{E628AB5B-B3EC-4C9B-9C53-A7F619343921}" dt="2023-08-31T21:03:33.194" v="614" actId="22"/>
          <ac:picMkLst>
            <pc:docMk/>
            <pc:sldMk cId="3691911246" sldId="872"/>
            <ac:picMk id="17" creationId="{2DBE760F-C13F-35A8-4D39-FFD69A1055AA}"/>
          </ac:picMkLst>
        </pc:picChg>
      </pc:sldChg>
      <pc:sldChg chg="modSp del mod">
        <pc:chgData name="Wei, Mingjun" userId="e3ca6078-c382-4c01-8d3e-4c824cf1cd7b" providerId="ADAL" clId="{E628AB5B-B3EC-4C9B-9C53-A7F619343921}" dt="2023-08-31T20:13:54.574" v="536" actId="47"/>
        <pc:sldMkLst>
          <pc:docMk/>
          <pc:sldMk cId="1407023644" sldId="873"/>
        </pc:sldMkLst>
        <pc:spChg chg="mod">
          <ac:chgData name="Wei, Mingjun" userId="e3ca6078-c382-4c01-8d3e-4c824cf1cd7b" providerId="ADAL" clId="{E628AB5B-B3EC-4C9B-9C53-A7F619343921}" dt="2023-08-31T19:11:01.283" v="509" actId="20577"/>
          <ac:spMkLst>
            <pc:docMk/>
            <pc:sldMk cId="1407023644" sldId="873"/>
            <ac:spMk id="2" creationId="{12D6F37C-A5CB-189E-AECE-0E4CE531EC08}"/>
          </ac:spMkLst>
        </pc:spChg>
      </pc:sldChg>
      <pc:sldChg chg="addSp delSp modSp new mod">
        <pc:chgData name="Wei, Mingjun" userId="e3ca6078-c382-4c01-8d3e-4c824cf1cd7b" providerId="ADAL" clId="{E628AB5B-B3EC-4C9B-9C53-A7F619343921}" dt="2023-09-01T03:38:49.308" v="810"/>
        <pc:sldMkLst>
          <pc:docMk/>
          <pc:sldMk cId="2167270136" sldId="874"/>
        </pc:sldMkLst>
        <pc:spChg chg="mod">
          <ac:chgData name="Wei, Mingjun" userId="e3ca6078-c382-4c01-8d3e-4c824cf1cd7b" providerId="ADAL" clId="{E628AB5B-B3EC-4C9B-9C53-A7F619343921}" dt="2023-09-01T03:38:49.308" v="810"/>
          <ac:spMkLst>
            <pc:docMk/>
            <pc:sldMk cId="2167270136" sldId="874"/>
            <ac:spMk id="2" creationId="{B843F72D-64AD-7E5B-C6CE-F6FB56991B89}"/>
          </ac:spMkLst>
        </pc:spChg>
        <pc:spChg chg="del">
          <ac:chgData name="Wei, Mingjun" userId="e3ca6078-c382-4c01-8d3e-4c824cf1cd7b" providerId="ADAL" clId="{E628AB5B-B3EC-4C9B-9C53-A7F619343921}" dt="2023-08-31T16:02:33.121" v="2" actId="478"/>
          <ac:spMkLst>
            <pc:docMk/>
            <pc:sldMk cId="2167270136" sldId="874"/>
            <ac:spMk id="3" creationId="{5EBB8E7D-4E74-3642-ED5F-384CF6ADA2DF}"/>
          </ac:spMkLst>
        </pc:spChg>
        <pc:spChg chg="add mod">
          <ac:chgData name="Wei, Mingjun" userId="e3ca6078-c382-4c01-8d3e-4c824cf1cd7b" providerId="ADAL" clId="{E628AB5B-B3EC-4C9B-9C53-A7F619343921}" dt="2023-08-31T17:02:53.392" v="336" actId="20577"/>
          <ac:spMkLst>
            <pc:docMk/>
            <pc:sldMk cId="2167270136" sldId="874"/>
            <ac:spMk id="28" creationId="{4A7FE54A-C0A4-8C66-77BF-F29567762BFD}"/>
          </ac:spMkLst>
        </pc:spChg>
        <pc:spChg chg="add mod">
          <ac:chgData name="Wei, Mingjun" userId="e3ca6078-c382-4c01-8d3e-4c824cf1cd7b" providerId="ADAL" clId="{E628AB5B-B3EC-4C9B-9C53-A7F619343921}" dt="2023-08-31T17:03:47.013" v="366" actId="14100"/>
          <ac:spMkLst>
            <pc:docMk/>
            <pc:sldMk cId="2167270136" sldId="874"/>
            <ac:spMk id="29" creationId="{82DE2308-CCEA-2F18-F9FB-424601E837C3}"/>
          </ac:spMkLst>
        </pc:spChg>
        <pc:spChg chg="add mod">
          <ac:chgData name="Wei, Mingjun" userId="e3ca6078-c382-4c01-8d3e-4c824cf1cd7b" providerId="ADAL" clId="{E628AB5B-B3EC-4C9B-9C53-A7F619343921}" dt="2023-08-31T17:04:00.467" v="368" actId="1076"/>
          <ac:spMkLst>
            <pc:docMk/>
            <pc:sldMk cId="2167270136" sldId="874"/>
            <ac:spMk id="30" creationId="{C7A4E503-1170-1DAA-368B-12C12D2B822E}"/>
          </ac:spMkLst>
        </pc:spChg>
        <pc:grpChg chg="add del mod">
          <ac:chgData name="Wei, Mingjun" userId="e3ca6078-c382-4c01-8d3e-4c824cf1cd7b" providerId="ADAL" clId="{E628AB5B-B3EC-4C9B-9C53-A7F619343921}" dt="2023-08-31T16:06:05.102" v="34" actId="165"/>
          <ac:grpSpMkLst>
            <pc:docMk/>
            <pc:sldMk cId="2167270136" sldId="874"/>
            <ac:grpSpMk id="16" creationId="{79CFC1FF-8941-96E4-C0EE-C0459443BEF3}"/>
          </ac:grpSpMkLst>
        </pc:grpChg>
        <pc:grpChg chg="add mod">
          <ac:chgData name="Wei, Mingjun" userId="e3ca6078-c382-4c01-8d3e-4c824cf1cd7b" providerId="ADAL" clId="{E628AB5B-B3EC-4C9B-9C53-A7F619343921}" dt="2023-08-31T20:20:34.508" v="597" actId="1076"/>
          <ac:grpSpMkLst>
            <pc:docMk/>
            <pc:sldMk cId="2167270136" sldId="874"/>
            <ac:grpSpMk id="27" creationId="{F6940C57-8C2B-FD2C-6C0C-D5355311BC66}"/>
          </ac:grpSpMkLst>
        </pc:grpChg>
        <pc:picChg chg="add del mod">
          <ac:chgData name="Wei, Mingjun" userId="e3ca6078-c382-4c01-8d3e-4c824cf1cd7b" providerId="ADAL" clId="{E628AB5B-B3EC-4C9B-9C53-A7F619343921}" dt="2023-08-31T16:05:16.440" v="29" actId="478"/>
          <ac:picMkLst>
            <pc:docMk/>
            <pc:sldMk cId="2167270136" sldId="874"/>
            <ac:picMk id="5" creationId="{1CB6428A-FD46-6D35-E79E-0F9174E23DAB}"/>
          </ac:picMkLst>
        </pc:picChg>
        <pc:picChg chg="add del mod">
          <ac:chgData name="Wei, Mingjun" userId="e3ca6078-c382-4c01-8d3e-4c824cf1cd7b" providerId="ADAL" clId="{E628AB5B-B3EC-4C9B-9C53-A7F619343921}" dt="2023-08-31T16:05:16.006" v="28" actId="478"/>
          <ac:picMkLst>
            <pc:docMk/>
            <pc:sldMk cId="2167270136" sldId="874"/>
            <ac:picMk id="7" creationId="{4F890875-3634-7409-1B71-02F950AE2181}"/>
          </ac:picMkLst>
        </pc:picChg>
        <pc:picChg chg="add del mod">
          <ac:chgData name="Wei, Mingjun" userId="e3ca6078-c382-4c01-8d3e-4c824cf1cd7b" providerId="ADAL" clId="{E628AB5B-B3EC-4C9B-9C53-A7F619343921}" dt="2023-08-31T16:05:17.471" v="31" actId="478"/>
          <ac:picMkLst>
            <pc:docMk/>
            <pc:sldMk cId="2167270136" sldId="874"/>
            <ac:picMk id="9" creationId="{520E6909-808C-6E07-674A-EC9B0B8E180C}"/>
          </ac:picMkLst>
        </pc:picChg>
        <pc:picChg chg="add del mod">
          <ac:chgData name="Wei, Mingjun" userId="e3ca6078-c382-4c01-8d3e-4c824cf1cd7b" providerId="ADAL" clId="{E628AB5B-B3EC-4C9B-9C53-A7F619343921}" dt="2023-08-31T16:05:17.039" v="30" actId="478"/>
          <ac:picMkLst>
            <pc:docMk/>
            <pc:sldMk cId="2167270136" sldId="874"/>
            <ac:picMk id="11" creationId="{E2E2D348-A7E3-FBE4-E093-17C3E939F520}"/>
          </ac:picMkLst>
        </pc:picChg>
        <pc:picChg chg="add mod topLvl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12" creationId="{78FC3F21-D68C-37A2-0A34-F2778A8E054F}"/>
          </ac:picMkLst>
        </pc:picChg>
        <pc:picChg chg="add mod topLvl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13" creationId="{8D417DC7-5CAF-5A46-60C0-84227576C16B}"/>
          </ac:picMkLst>
        </pc:picChg>
        <pc:picChg chg="add del mod topLvl">
          <ac:chgData name="Wei, Mingjun" userId="e3ca6078-c382-4c01-8d3e-4c824cf1cd7b" providerId="ADAL" clId="{E628AB5B-B3EC-4C9B-9C53-A7F619343921}" dt="2023-08-31T17:00:30.841" v="244" actId="478"/>
          <ac:picMkLst>
            <pc:docMk/>
            <pc:sldMk cId="2167270136" sldId="874"/>
            <ac:picMk id="14" creationId="{F53517F7-5BC5-CA0B-8AEF-1B04E6238236}"/>
          </ac:picMkLst>
        </pc:picChg>
        <pc:picChg chg="add del mod topLvl">
          <ac:chgData name="Wei, Mingjun" userId="e3ca6078-c382-4c01-8d3e-4c824cf1cd7b" providerId="ADAL" clId="{E628AB5B-B3EC-4C9B-9C53-A7F619343921}" dt="2023-08-31T16:10:08.167" v="46" actId="478"/>
          <ac:picMkLst>
            <pc:docMk/>
            <pc:sldMk cId="2167270136" sldId="874"/>
            <ac:picMk id="15" creationId="{419946D9-2CF1-47D8-55B4-20C1DAEFB87E}"/>
          </ac:picMkLst>
        </pc:picChg>
        <pc:picChg chg="add del mod">
          <ac:chgData name="Wei, Mingjun" userId="e3ca6078-c382-4c01-8d3e-4c824cf1cd7b" providerId="ADAL" clId="{E628AB5B-B3EC-4C9B-9C53-A7F619343921}" dt="2023-08-31T17:00:31.636" v="246" actId="478"/>
          <ac:picMkLst>
            <pc:docMk/>
            <pc:sldMk cId="2167270136" sldId="874"/>
            <ac:picMk id="18" creationId="{DB1A73C4-9F49-9560-DE9D-9D2E867EF784}"/>
          </ac:picMkLst>
        </pc:picChg>
        <pc:picChg chg="add del mod">
          <ac:chgData name="Wei, Mingjun" userId="e3ca6078-c382-4c01-8d3e-4c824cf1cd7b" providerId="ADAL" clId="{E628AB5B-B3EC-4C9B-9C53-A7F619343921}" dt="2023-08-31T17:00:30.387" v="243" actId="478"/>
          <ac:picMkLst>
            <pc:docMk/>
            <pc:sldMk cId="2167270136" sldId="874"/>
            <ac:picMk id="20" creationId="{B7904B92-FD32-5108-EFB4-9AB483EB7E52}"/>
          </ac:picMkLst>
        </pc:picChg>
        <pc:picChg chg="add del mod">
          <ac:chgData name="Wei, Mingjun" userId="e3ca6078-c382-4c01-8d3e-4c824cf1cd7b" providerId="ADAL" clId="{E628AB5B-B3EC-4C9B-9C53-A7F619343921}" dt="2023-08-31T17:00:31.249" v="245" actId="478"/>
          <ac:picMkLst>
            <pc:docMk/>
            <pc:sldMk cId="2167270136" sldId="874"/>
            <ac:picMk id="22" creationId="{E9CC1853-8AA8-6C41-54B4-22DA1EA26591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3" creationId="{89AB3FA3-2E83-6B0E-B2C5-AA181C9EF8A3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4" creationId="{454D7D47-6D8F-8F90-FD3B-EF6865643FD4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5" creationId="{53FAE1FF-4B39-A43D-51CC-A8EB89FE8C88}"/>
          </ac:picMkLst>
        </pc:picChg>
        <pc:picChg chg="add mod">
          <ac:chgData name="Wei, Mingjun" userId="e3ca6078-c382-4c01-8d3e-4c824cf1cd7b" providerId="ADAL" clId="{E628AB5B-B3EC-4C9B-9C53-A7F619343921}" dt="2023-08-31T17:00:15.110" v="236" actId="164"/>
          <ac:picMkLst>
            <pc:docMk/>
            <pc:sldMk cId="2167270136" sldId="874"/>
            <ac:picMk id="26" creationId="{26A8AA0B-E8E1-D001-C39A-E316A6E686E0}"/>
          </ac:picMkLst>
        </pc:picChg>
      </pc:sldChg>
      <pc:sldChg chg="addSp delSp modSp new mod">
        <pc:chgData name="Wei, Mingjun" userId="e3ca6078-c382-4c01-8d3e-4c824cf1cd7b" providerId="ADAL" clId="{E628AB5B-B3EC-4C9B-9C53-A7F619343921}" dt="2023-09-01T03:38:59.020" v="815" actId="20577"/>
        <pc:sldMkLst>
          <pc:docMk/>
          <pc:sldMk cId="2579948165" sldId="875"/>
        </pc:sldMkLst>
        <pc:spChg chg="mod">
          <ac:chgData name="Wei, Mingjun" userId="e3ca6078-c382-4c01-8d3e-4c824cf1cd7b" providerId="ADAL" clId="{E628AB5B-B3EC-4C9B-9C53-A7F619343921}" dt="2023-09-01T03:38:59.020" v="815" actId="20577"/>
          <ac:spMkLst>
            <pc:docMk/>
            <pc:sldMk cId="2579948165" sldId="875"/>
            <ac:spMk id="2" creationId="{E5386E0D-3703-BE70-5602-267250FEAC8A}"/>
          </ac:spMkLst>
        </pc:spChg>
        <pc:spChg chg="del">
          <ac:chgData name="Wei, Mingjun" userId="e3ca6078-c382-4c01-8d3e-4c824cf1cd7b" providerId="ADAL" clId="{E628AB5B-B3EC-4C9B-9C53-A7F619343921}" dt="2023-08-31T16:30:17.722" v="86" actId="478"/>
          <ac:spMkLst>
            <pc:docMk/>
            <pc:sldMk cId="2579948165" sldId="875"/>
            <ac:spMk id="3" creationId="{B671AC79-718B-3C55-3FCD-F466210ECEEF}"/>
          </ac:spMkLst>
        </pc:spChg>
        <pc:spChg chg="add mod">
          <ac:chgData name="Wei, Mingjun" userId="e3ca6078-c382-4c01-8d3e-4c824cf1cd7b" providerId="ADAL" clId="{E628AB5B-B3EC-4C9B-9C53-A7F619343921}" dt="2023-08-31T19:00:39.230" v="489" actId="14100"/>
          <ac:spMkLst>
            <pc:docMk/>
            <pc:sldMk cId="2579948165" sldId="875"/>
            <ac:spMk id="45" creationId="{294EABF4-6094-42C6-71D3-7175AC4D61A1}"/>
          </ac:spMkLst>
        </pc:spChg>
        <pc:spChg chg="add mod">
          <ac:chgData name="Wei, Mingjun" userId="e3ca6078-c382-4c01-8d3e-4c824cf1cd7b" providerId="ADAL" clId="{E628AB5B-B3EC-4C9B-9C53-A7F619343921}" dt="2023-08-31T19:00:24.839" v="471" actId="20577"/>
          <ac:spMkLst>
            <pc:docMk/>
            <pc:sldMk cId="2579948165" sldId="875"/>
            <ac:spMk id="46" creationId="{B0D2BAE0-698F-68DB-898B-020D8E6B8BD3}"/>
          </ac:spMkLst>
        </pc:spChg>
        <pc:spChg chg="add mod">
          <ac:chgData name="Wei, Mingjun" userId="e3ca6078-c382-4c01-8d3e-4c824cf1cd7b" providerId="ADAL" clId="{E628AB5B-B3EC-4C9B-9C53-A7F619343921}" dt="2023-08-31T19:00:33.005" v="488" actId="20577"/>
          <ac:spMkLst>
            <pc:docMk/>
            <pc:sldMk cId="2579948165" sldId="875"/>
            <ac:spMk id="47" creationId="{E2B65414-4ABD-29B6-34DB-9A9A234A37AE}"/>
          </ac:spMkLst>
        </pc:spChg>
        <pc:grpChg chg="add del mod">
          <ac:chgData name="Wei, Mingjun" userId="e3ca6078-c382-4c01-8d3e-4c824cf1cd7b" providerId="ADAL" clId="{E628AB5B-B3EC-4C9B-9C53-A7F619343921}" dt="2023-08-31T16:54:44.074" v="183" actId="478"/>
          <ac:grpSpMkLst>
            <pc:docMk/>
            <pc:sldMk cId="2579948165" sldId="875"/>
            <ac:grpSpMk id="22" creationId="{07C8379C-D763-527F-B331-D79E202F185F}"/>
          </ac:grpSpMkLst>
        </pc:grpChg>
        <pc:grpChg chg="add mod">
          <ac:chgData name="Wei, Mingjun" userId="e3ca6078-c382-4c01-8d3e-4c824cf1cd7b" providerId="ADAL" clId="{E628AB5B-B3EC-4C9B-9C53-A7F619343921}" dt="2023-08-31T16:59:04.001" v="220" actId="164"/>
          <ac:grpSpMkLst>
            <pc:docMk/>
            <pc:sldMk cId="2579948165" sldId="875"/>
            <ac:grpSpMk id="43" creationId="{038FDF6E-CFB1-555B-6D09-EBD66BECA8AA}"/>
          </ac:grpSpMkLst>
        </pc:grpChg>
        <pc:grpChg chg="add mod">
          <ac:chgData name="Wei, Mingjun" userId="e3ca6078-c382-4c01-8d3e-4c824cf1cd7b" providerId="ADAL" clId="{E628AB5B-B3EC-4C9B-9C53-A7F619343921}" dt="2023-08-31T22:03:35.224" v="683" actId="1076"/>
          <ac:grpSpMkLst>
            <pc:docMk/>
            <pc:sldMk cId="2579948165" sldId="875"/>
            <ac:grpSpMk id="44" creationId="{68F0637A-A148-91AE-A448-7E70049B6FAB}"/>
          </ac:grpSpMkLst>
        </pc:grpChg>
        <pc:picChg chg="add del mod">
          <ac:chgData name="Wei, Mingjun" userId="e3ca6078-c382-4c01-8d3e-4c824cf1cd7b" providerId="ADAL" clId="{E628AB5B-B3EC-4C9B-9C53-A7F619343921}" dt="2023-08-31T16:43:51.086" v="148" actId="478"/>
          <ac:picMkLst>
            <pc:docMk/>
            <pc:sldMk cId="2579948165" sldId="875"/>
            <ac:picMk id="5" creationId="{59FD9F2D-9F42-1105-1179-D20DF7583143}"/>
          </ac:picMkLst>
        </pc:picChg>
        <pc:picChg chg="add del mod">
          <ac:chgData name="Wei, Mingjun" userId="e3ca6078-c382-4c01-8d3e-4c824cf1cd7b" providerId="ADAL" clId="{E628AB5B-B3EC-4C9B-9C53-A7F619343921}" dt="2023-08-31T16:43:50.639" v="147" actId="478"/>
          <ac:picMkLst>
            <pc:docMk/>
            <pc:sldMk cId="2579948165" sldId="875"/>
            <ac:picMk id="7" creationId="{2A68F125-E653-BF04-50E9-7A704A77CB88}"/>
          </ac:picMkLst>
        </pc:picChg>
        <pc:picChg chg="add del mod">
          <ac:chgData name="Wei, Mingjun" userId="e3ca6078-c382-4c01-8d3e-4c824cf1cd7b" providerId="ADAL" clId="{E628AB5B-B3EC-4C9B-9C53-A7F619343921}" dt="2023-08-31T16:43:52.438" v="151" actId="478"/>
          <ac:picMkLst>
            <pc:docMk/>
            <pc:sldMk cId="2579948165" sldId="875"/>
            <ac:picMk id="9" creationId="{E9FA0FC3-41E6-12F4-8D3D-007FA7F62BFE}"/>
          </ac:picMkLst>
        </pc:picChg>
        <pc:picChg chg="add del mod">
          <ac:chgData name="Wei, Mingjun" userId="e3ca6078-c382-4c01-8d3e-4c824cf1cd7b" providerId="ADAL" clId="{E628AB5B-B3EC-4C9B-9C53-A7F619343921}" dt="2023-08-31T16:43:51.698" v="150" actId="478"/>
          <ac:picMkLst>
            <pc:docMk/>
            <pc:sldMk cId="2579948165" sldId="875"/>
            <ac:picMk id="11" creationId="{EFA63E49-B857-0FBB-50F5-5E34CD3D4A99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3" creationId="{59332CF5-71B0-0AC7-54DC-A48C559F3412}"/>
          </ac:picMkLst>
        </pc:picChg>
        <pc:picChg chg="add del mod">
          <ac:chgData name="Wei, Mingjun" userId="e3ca6078-c382-4c01-8d3e-4c824cf1cd7b" providerId="ADAL" clId="{E628AB5B-B3EC-4C9B-9C53-A7F619343921}" dt="2023-08-31T16:43:51.364" v="149" actId="478"/>
          <ac:picMkLst>
            <pc:docMk/>
            <pc:sldMk cId="2579948165" sldId="875"/>
            <ac:picMk id="15" creationId="{8B788A7C-8558-5378-EE0A-454551E332E2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6" creationId="{24E2D6C7-C595-5695-9493-881AA4FAEA1E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7" creationId="{1553B2AF-8840-FD4B-CD34-10E7B9037B2B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8" creationId="{A5B6EB68-64C7-FA3E-20F6-45535718B30D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19" creationId="{8BA25D50-0668-CECF-4E7D-E528821798D0}"/>
          </ac:picMkLst>
        </pc:picChg>
        <pc:picChg chg="add del mod">
          <ac:chgData name="Wei, Mingjun" userId="e3ca6078-c382-4c01-8d3e-4c824cf1cd7b" providerId="ADAL" clId="{E628AB5B-B3EC-4C9B-9C53-A7F619343921}" dt="2023-08-31T16:43:16.170" v="134" actId="478"/>
          <ac:picMkLst>
            <pc:docMk/>
            <pc:sldMk cId="2579948165" sldId="875"/>
            <ac:picMk id="20" creationId="{A41FB9D3-ED32-EAE0-32AA-9C3E19A3437F}"/>
          </ac:picMkLst>
        </pc:picChg>
        <pc:picChg chg="add mod">
          <ac:chgData name="Wei, Mingjun" userId="e3ca6078-c382-4c01-8d3e-4c824cf1cd7b" providerId="ADAL" clId="{E628AB5B-B3EC-4C9B-9C53-A7F619343921}" dt="2023-08-31T16:43:40.474" v="143" actId="34135"/>
          <ac:picMkLst>
            <pc:docMk/>
            <pc:sldMk cId="2579948165" sldId="875"/>
            <ac:picMk id="21" creationId="{512CE941-0DC6-229E-BA71-987A0197FE51}"/>
          </ac:picMkLst>
        </pc:picChg>
        <pc:picChg chg="add del mod">
          <ac:chgData name="Wei, Mingjun" userId="e3ca6078-c382-4c01-8d3e-4c824cf1cd7b" providerId="ADAL" clId="{E628AB5B-B3EC-4C9B-9C53-A7F619343921}" dt="2023-08-31T16:54:49.259" v="186" actId="478"/>
          <ac:picMkLst>
            <pc:docMk/>
            <pc:sldMk cId="2579948165" sldId="875"/>
            <ac:picMk id="24" creationId="{C1311C25-0A07-BDBE-66B4-0B1D53297000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26" creationId="{547FD1F0-4175-6752-C279-3D13DCF61520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28" creationId="{22D5315D-A1F2-4507-B03B-8CCF579AFE41}"/>
          </ac:picMkLst>
        </pc:picChg>
        <pc:picChg chg="add mod">
          <ac:chgData name="Wei, Mingjun" userId="e3ca6078-c382-4c01-8d3e-4c824cf1cd7b" providerId="ADAL" clId="{E628AB5B-B3EC-4C9B-9C53-A7F619343921}" dt="2023-08-31T16:55:08.653" v="193" actId="571"/>
          <ac:picMkLst>
            <pc:docMk/>
            <pc:sldMk cId="2579948165" sldId="875"/>
            <ac:picMk id="29" creationId="{3F6B9C2F-1B06-D67E-05AA-2228414AAD18}"/>
          </ac:picMkLst>
        </pc:picChg>
        <pc:picChg chg="add mod">
          <ac:chgData name="Wei, Mingjun" userId="e3ca6078-c382-4c01-8d3e-4c824cf1cd7b" providerId="ADAL" clId="{E628AB5B-B3EC-4C9B-9C53-A7F619343921}" dt="2023-08-31T16:55:08.653" v="193" actId="571"/>
          <ac:picMkLst>
            <pc:docMk/>
            <pc:sldMk cId="2579948165" sldId="875"/>
            <ac:picMk id="30" creationId="{7BB83137-A8D3-1DE9-2812-3CBAD05B1D64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32" creationId="{8A200CCA-B77D-3253-AE48-143BF2388096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34" creationId="{CEFDC28D-F38B-D4EC-B1A4-905C0A45E8FA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36" creationId="{C5D5550D-4D5A-6427-8741-740A83B8A693}"/>
          </ac:picMkLst>
        </pc:picChg>
        <pc:picChg chg="add del mod">
          <ac:chgData name="Wei, Mingjun" userId="e3ca6078-c382-4c01-8d3e-4c824cf1cd7b" providerId="ADAL" clId="{E628AB5B-B3EC-4C9B-9C53-A7F619343921}" dt="2023-08-31T16:58:17.565" v="206" actId="478"/>
          <ac:picMkLst>
            <pc:docMk/>
            <pc:sldMk cId="2579948165" sldId="875"/>
            <ac:picMk id="38" creationId="{0F470CAF-7500-59CA-0D44-71556ABB7923}"/>
          </ac:picMkLst>
        </pc:picChg>
        <pc:picChg chg="add del mod">
          <ac:chgData name="Wei, Mingjun" userId="e3ca6078-c382-4c01-8d3e-4c824cf1cd7b" providerId="ADAL" clId="{E628AB5B-B3EC-4C9B-9C53-A7F619343921}" dt="2023-08-31T16:58:27.232" v="208"/>
          <ac:picMkLst>
            <pc:docMk/>
            <pc:sldMk cId="2579948165" sldId="875"/>
            <ac:picMk id="40" creationId="{A1B4A0E2-BCA5-1BC3-A67A-C6C3BE7ABFC0}"/>
          </ac:picMkLst>
        </pc:picChg>
        <pc:picChg chg="add mod">
          <ac:chgData name="Wei, Mingjun" userId="e3ca6078-c382-4c01-8d3e-4c824cf1cd7b" providerId="ADAL" clId="{E628AB5B-B3EC-4C9B-9C53-A7F619343921}" dt="2023-08-31T16:59:06.595" v="221" actId="164"/>
          <ac:picMkLst>
            <pc:docMk/>
            <pc:sldMk cId="2579948165" sldId="875"/>
            <ac:picMk id="42" creationId="{964792ED-8837-9963-3C87-E5C593208EDF}"/>
          </ac:picMkLst>
        </pc:picChg>
      </pc:sldChg>
      <pc:sldChg chg="addSp delSp modSp new del mod">
        <pc:chgData name="Wei, Mingjun" userId="e3ca6078-c382-4c01-8d3e-4c824cf1cd7b" providerId="ADAL" clId="{E628AB5B-B3EC-4C9B-9C53-A7F619343921}" dt="2023-09-01T04:30:02.038" v="961" actId="47"/>
        <pc:sldMkLst>
          <pc:docMk/>
          <pc:sldMk cId="3901447516" sldId="876"/>
        </pc:sldMkLst>
        <pc:spChg chg="del">
          <ac:chgData name="Wei, Mingjun" userId="e3ca6078-c382-4c01-8d3e-4c824cf1cd7b" providerId="ADAL" clId="{E628AB5B-B3EC-4C9B-9C53-A7F619343921}" dt="2023-08-31T16:54:06.300" v="173" actId="478"/>
          <ac:spMkLst>
            <pc:docMk/>
            <pc:sldMk cId="3901447516" sldId="876"/>
            <ac:spMk id="3" creationId="{99DB489F-35E5-B667-DD58-EC0FC8DC8360}"/>
          </ac:spMkLst>
        </pc:spChg>
        <pc:picChg chg="add del mod">
          <ac:chgData name="Wei, Mingjun" userId="e3ca6078-c382-4c01-8d3e-4c824cf1cd7b" providerId="ADAL" clId="{E628AB5B-B3EC-4C9B-9C53-A7F619343921}" dt="2023-08-31T16:54:26.154" v="182" actId="478"/>
          <ac:picMkLst>
            <pc:docMk/>
            <pc:sldMk cId="3901447516" sldId="876"/>
            <ac:picMk id="5" creationId="{B6076326-9A3A-FBF6-E54E-40EC44818433}"/>
          </ac:picMkLst>
        </pc:picChg>
        <pc:picChg chg="add del mod">
          <ac:chgData name="Wei, Mingjun" userId="e3ca6078-c382-4c01-8d3e-4c824cf1cd7b" providerId="ADAL" clId="{E628AB5B-B3EC-4C9B-9C53-A7F619343921}" dt="2023-08-31T16:54:25.662" v="181" actId="478"/>
          <ac:picMkLst>
            <pc:docMk/>
            <pc:sldMk cId="3901447516" sldId="876"/>
            <ac:picMk id="7" creationId="{F005F597-7DFE-0C05-5815-2ACEF2633141}"/>
          </ac:picMkLst>
        </pc:picChg>
      </pc:sldChg>
      <pc:sldChg chg="addSp delSp modSp add mod">
        <pc:chgData name="Wei, Mingjun" userId="e3ca6078-c382-4c01-8d3e-4c824cf1cd7b" providerId="ADAL" clId="{E628AB5B-B3EC-4C9B-9C53-A7F619343921}" dt="2023-09-01T16:09:34.204" v="1134" actId="14100"/>
        <pc:sldMkLst>
          <pc:docMk/>
          <pc:sldMk cId="3156647028" sldId="877"/>
        </pc:sldMkLst>
        <pc:spChg chg="mod">
          <ac:chgData name="Wei, Mingjun" userId="e3ca6078-c382-4c01-8d3e-4c824cf1cd7b" providerId="ADAL" clId="{E628AB5B-B3EC-4C9B-9C53-A7F619343921}" dt="2023-09-01T16:09:34.204" v="1134" actId="14100"/>
          <ac:spMkLst>
            <pc:docMk/>
            <pc:sldMk cId="3156647028" sldId="877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8-31T20:19:58.262" v="595" actId="1076"/>
          <ac:grpSpMkLst>
            <pc:docMk/>
            <pc:sldMk cId="3156647028" sldId="877"/>
            <ac:grpSpMk id="19" creationId="{C7D4BAFF-D4BA-62F0-FD42-5589874E0C5C}"/>
          </ac:grpSpMkLst>
        </pc:grpChg>
        <pc:grpChg chg="del">
          <ac:chgData name="Wei, Mingjun" userId="e3ca6078-c382-4c01-8d3e-4c824cf1cd7b" providerId="ADAL" clId="{E628AB5B-B3EC-4C9B-9C53-A7F619343921}" dt="2023-08-31T20:13:56.009" v="537" actId="478"/>
          <ac:grpSpMkLst>
            <pc:docMk/>
            <pc:sldMk cId="3156647028" sldId="877"/>
            <ac:grpSpMk id="27" creationId="{F6940C57-8C2B-FD2C-6C0C-D5355311BC66}"/>
          </ac:grpSpMkLst>
        </pc:grp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4" creationId="{32186D94-DD0E-2DD7-DD88-D38BFDC185DD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6" creationId="{BB758CAE-9AE1-6C62-F2DC-877C102905B9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8" creationId="{77BE54B6-9750-A128-8A0A-75EE78F5B85A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10" creationId="{E349BEFC-0B4C-9C54-EC10-6BBB0475C863}"/>
          </ac:picMkLst>
        </pc:picChg>
        <pc:picChg chg="add del mod">
          <ac:chgData name="Wei, Mingjun" userId="e3ca6078-c382-4c01-8d3e-4c824cf1cd7b" providerId="ADAL" clId="{E628AB5B-B3EC-4C9B-9C53-A7F619343921}" dt="2023-08-31T20:15:34.671" v="558" actId="478"/>
          <ac:picMkLst>
            <pc:docMk/>
            <pc:sldMk cId="3156647028" sldId="877"/>
            <ac:picMk id="14" creationId="{ED738A3D-BC12-0FCE-BBFC-97C839CF7A87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16" creationId="{FA8A1FBC-83D9-34CF-7250-8BB308C65493}"/>
          </ac:picMkLst>
        </pc:picChg>
        <pc:picChg chg="add mod">
          <ac:chgData name="Wei, Mingjun" userId="e3ca6078-c382-4c01-8d3e-4c824cf1cd7b" providerId="ADAL" clId="{E628AB5B-B3EC-4C9B-9C53-A7F619343921}" dt="2023-08-31T20:15:56.674" v="563" actId="164"/>
          <ac:picMkLst>
            <pc:docMk/>
            <pc:sldMk cId="3156647028" sldId="877"/>
            <ac:picMk id="18" creationId="{66DDB46F-9ECB-7824-C60F-D6678854342A}"/>
          </ac:picMkLst>
        </pc:picChg>
      </pc:sldChg>
      <pc:sldChg chg="addSp delSp modSp add mod">
        <pc:chgData name="Wei, Mingjun" userId="e3ca6078-c382-4c01-8d3e-4c824cf1cd7b" providerId="ADAL" clId="{E628AB5B-B3EC-4C9B-9C53-A7F619343921}" dt="2023-09-01T03:39:33.242" v="821" actId="20577"/>
        <pc:sldMkLst>
          <pc:docMk/>
          <pc:sldMk cId="1539328540" sldId="878"/>
        </pc:sldMkLst>
        <pc:spChg chg="mod">
          <ac:chgData name="Wei, Mingjun" userId="e3ca6078-c382-4c01-8d3e-4c824cf1cd7b" providerId="ADAL" clId="{E628AB5B-B3EC-4C9B-9C53-A7F619343921}" dt="2023-09-01T03:39:33.242" v="821" actId="20577"/>
          <ac:spMkLst>
            <pc:docMk/>
            <pc:sldMk cId="1539328540" sldId="878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8-31T20:20:52.584" v="600" actId="1076"/>
          <ac:grpSpMkLst>
            <pc:docMk/>
            <pc:sldMk cId="1539328540" sldId="878"/>
            <ac:grpSpMk id="15" creationId="{5387C49D-FC19-DAD7-DA78-D4F529BB3368}"/>
          </ac:grpSpMkLst>
        </pc:grpChg>
        <pc:grpChg chg="del">
          <ac:chgData name="Wei, Mingjun" userId="e3ca6078-c382-4c01-8d3e-4c824cf1cd7b" providerId="ADAL" clId="{E628AB5B-B3EC-4C9B-9C53-A7F619343921}" dt="2023-08-31T20:13:57.674" v="538" actId="478"/>
          <ac:grpSpMkLst>
            <pc:docMk/>
            <pc:sldMk cId="1539328540" sldId="878"/>
            <ac:grpSpMk id="44" creationId="{68F0637A-A148-91AE-A448-7E70049B6FAB}"/>
          </ac:grpSpMkLst>
        </pc:grp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4" creationId="{24FB79DD-0883-B542-4A24-3881A8C9D13E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6" creationId="{B6A40DEF-2253-4BBB-1EF6-4B7410D37F2C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8" creationId="{2F5C3A25-A756-EE5C-F48E-C5416EB013AA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10" creationId="{6726A1B5-E93F-B0B5-081E-E4BD43DE33D7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12" creationId="{EABD4882-2EE0-7717-BB73-5C198E65CA50}"/>
          </ac:picMkLst>
        </pc:picChg>
        <pc:picChg chg="add mod">
          <ac:chgData name="Wei, Mingjun" userId="e3ca6078-c382-4c01-8d3e-4c824cf1cd7b" providerId="ADAL" clId="{E628AB5B-B3EC-4C9B-9C53-A7F619343921}" dt="2023-08-31T20:19:28.606" v="590" actId="164"/>
          <ac:picMkLst>
            <pc:docMk/>
            <pc:sldMk cId="1539328540" sldId="878"/>
            <ac:picMk id="14" creationId="{35DEF7A7-B66D-5B3E-1D7D-58424FB6E7E9}"/>
          </ac:picMkLst>
        </pc:picChg>
      </pc:sldChg>
      <pc:sldChg chg="new del">
        <pc:chgData name="Wei, Mingjun" userId="e3ca6078-c382-4c01-8d3e-4c824cf1cd7b" providerId="ADAL" clId="{E628AB5B-B3EC-4C9B-9C53-A7F619343921}" dt="2023-09-01T04:30:01.375" v="960" actId="47"/>
        <pc:sldMkLst>
          <pc:docMk/>
          <pc:sldMk cId="2716127701" sldId="879"/>
        </pc:sldMkLst>
      </pc:sldChg>
      <pc:sldChg chg="addSp modSp add mod">
        <pc:chgData name="Wei, Mingjun" userId="e3ca6078-c382-4c01-8d3e-4c824cf1cd7b" providerId="ADAL" clId="{E628AB5B-B3EC-4C9B-9C53-A7F619343921}" dt="2023-09-01T03:39:45.354" v="824"/>
        <pc:sldMkLst>
          <pc:docMk/>
          <pc:sldMk cId="2450930205" sldId="880"/>
        </pc:sldMkLst>
        <pc:spChg chg="mod">
          <ac:chgData name="Wei, Mingjun" userId="e3ca6078-c382-4c01-8d3e-4c824cf1cd7b" providerId="ADAL" clId="{E628AB5B-B3EC-4C9B-9C53-A7F619343921}" dt="2023-09-01T03:39:45.354" v="824"/>
          <ac:spMkLst>
            <pc:docMk/>
            <pc:sldMk cId="2450930205" sldId="880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8-31T21:59:57.679" v="658" actId="1076"/>
          <ac:grpSpMkLst>
            <pc:docMk/>
            <pc:sldMk cId="2450930205" sldId="880"/>
            <ac:grpSpMk id="15" creationId="{97FA304C-CD99-5675-FB9F-E97D7ED6C867}"/>
          </ac:grpSpMkLst>
        </pc:grp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4" creationId="{1F172064-8804-B124-BC3E-278CA89019CD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6" creationId="{42D7E3DA-2A5D-5001-DF72-FD2DD05332D2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8" creationId="{B8AD6B9C-5B9B-F168-B960-5D30A9921ACE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10" creationId="{D7CDE9C1-66EF-A391-3CD1-B96599411F6E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12" creationId="{30AB7709-5AF7-2211-CC77-BEACF2A9B6B8}"/>
          </ac:picMkLst>
        </pc:picChg>
        <pc:picChg chg="add mod">
          <ac:chgData name="Wei, Mingjun" userId="e3ca6078-c382-4c01-8d3e-4c824cf1cd7b" providerId="ADAL" clId="{E628AB5B-B3EC-4C9B-9C53-A7F619343921}" dt="2023-08-31T21:59:46.394" v="655" actId="164"/>
          <ac:picMkLst>
            <pc:docMk/>
            <pc:sldMk cId="2450930205" sldId="880"/>
            <ac:picMk id="14" creationId="{4093F0D0-2140-771B-E30F-B1642816190B}"/>
          </ac:picMkLst>
        </pc:picChg>
      </pc:sldChg>
      <pc:sldChg chg="addSp delSp modSp add mod">
        <pc:chgData name="Wei, Mingjun" userId="e3ca6078-c382-4c01-8d3e-4c824cf1cd7b" providerId="ADAL" clId="{E628AB5B-B3EC-4C9B-9C53-A7F619343921}" dt="2023-09-01T03:40:03.456" v="837" actId="20577"/>
        <pc:sldMkLst>
          <pc:docMk/>
          <pc:sldMk cId="2289244281" sldId="881"/>
        </pc:sldMkLst>
        <pc:spChg chg="mod">
          <ac:chgData name="Wei, Mingjun" userId="e3ca6078-c382-4c01-8d3e-4c824cf1cd7b" providerId="ADAL" clId="{E628AB5B-B3EC-4C9B-9C53-A7F619343921}" dt="2023-09-01T03:40:03.456" v="837" actId="20577"/>
          <ac:spMkLst>
            <pc:docMk/>
            <pc:sldMk cId="2289244281" sldId="881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8-31T22:03:15.155" v="682" actId="1076"/>
          <ac:grpSpMkLst>
            <pc:docMk/>
            <pc:sldMk cId="2289244281" sldId="881"/>
            <ac:grpSpMk id="17" creationId="{EB9C02A7-54C3-9F95-CC0B-5BDAF3E835E8}"/>
          </ac:grpSpMkLst>
        </pc:grpChg>
        <pc:picChg chg="add del mod">
          <ac:chgData name="Wei, Mingjun" userId="e3ca6078-c382-4c01-8d3e-4c824cf1cd7b" providerId="ADAL" clId="{E628AB5B-B3EC-4C9B-9C53-A7F619343921}" dt="2023-08-31T22:01:26.888" v="660"/>
          <ac:picMkLst>
            <pc:docMk/>
            <pc:sldMk cId="2289244281" sldId="881"/>
            <ac:picMk id="4" creationId="{F3C6D6D6-D080-468E-7A01-DD0130325F05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6" creationId="{85E49D2C-3224-45C0-9F89-1C2DF623F1B6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8" creationId="{98E97882-2206-A745-8429-C5BFA43C5A43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0" creationId="{88F4E016-B21D-7E98-69A0-11A9836AEA32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2" creationId="{46F1F806-00D8-F8F9-919D-F8BC9B10F26F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4" creationId="{5B5D5664-1805-420F-2BC3-33D0E08BC230}"/>
          </ac:picMkLst>
        </pc:picChg>
        <pc:picChg chg="add mod">
          <ac:chgData name="Wei, Mingjun" userId="e3ca6078-c382-4c01-8d3e-4c824cf1cd7b" providerId="ADAL" clId="{E628AB5B-B3EC-4C9B-9C53-A7F619343921}" dt="2023-08-31T22:03:04.460" v="679" actId="164"/>
          <ac:picMkLst>
            <pc:docMk/>
            <pc:sldMk cId="2289244281" sldId="881"/>
            <ac:picMk id="16" creationId="{F385A9B2-55DC-51B5-9F52-1D3B695C96FF}"/>
          </ac:picMkLst>
        </pc:picChg>
      </pc:sldChg>
      <pc:sldChg chg="addSp delSp modSp new del mod modShow">
        <pc:chgData name="Wei, Mingjun" userId="e3ca6078-c382-4c01-8d3e-4c824cf1cd7b" providerId="ADAL" clId="{E628AB5B-B3EC-4C9B-9C53-A7F619343921}" dt="2023-09-01T04:30:02.858" v="962" actId="47"/>
        <pc:sldMkLst>
          <pc:docMk/>
          <pc:sldMk cId="2432491859" sldId="882"/>
        </pc:sldMkLst>
        <pc:spChg chg="add del">
          <ac:chgData name="Wei, Mingjun" userId="e3ca6078-c382-4c01-8d3e-4c824cf1cd7b" providerId="ADAL" clId="{E628AB5B-B3EC-4C9B-9C53-A7F619343921}" dt="2023-08-31T21:03:12.288" v="611"/>
          <ac:spMkLst>
            <pc:docMk/>
            <pc:sldMk cId="2432491859" sldId="882"/>
            <ac:spMk id="3" creationId="{E1DC05D2-9F30-A99C-8FE1-03AEAC374E0D}"/>
          </ac:spMkLst>
        </pc:spChg>
        <pc:picChg chg="add del mod">
          <ac:chgData name="Wei, Mingjun" userId="e3ca6078-c382-4c01-8d3e-4c824cf1cd7b" providerId="ADAL" clId="{E628AB5B-B3EC-4C9B-9C53-A7F619343921}" dt="2023-08-31T21:03:11.051" v="610"/>
          <ac:picMkLst>
            <pc:docMk/>
            <pc:sldMk cId="2432491859" sldId="882"/>
            <ac:picMk id="4" creationId="{DC71FD2C-8692-884B-2983-9263B5990370}"/>
          </ac:picMkLst>
        </pc:picChg>
        <pc:picChg chg="add mod">
          <ac:chgData name="Wei, Mingjun" userId="e3ca6078-c382-4c01-8d3e-4c824cf1cd7b" providerId="ADAL" clId="{E628AB5B-B3EC-4C9B-9C53-A7F619343921}" dt="2023-08-31T21:04:27.088" v="622" actId="1076"/>
          <ac:picMkLst>
            <pc:docMk/>
            <pc:sldMk cId="2432491859" sldId="882"/>
            <ac:picMk id="5" creationId="{2CB18447-49DE-B788-C58C-0BDB29C9261F}"/>
          </ac:picMkLst>
        </pc:picChg>
        <pc:picChg chg="add mod">
          <ac:chgData name="Wei, Mingjun" userId="e3ca6078-c382-4c01-8d3e-4c824cf1cd7b" providerId="ADAL" clId="{E628AB5B-B3EC-4C9B-9C53-A7F619343921}" dt="2023-08-31T21:04:28.107" v="623" actId="1076"/>
          <ac:picMkLst>
            <pc:docMk/>
            <pc:sldMk cId="2432491859" sldId="882"/>
            <ac:picMk id="7" creationId="{E23B25D9-4D8D-108E-4128-EF700B715AA1}"/>
          </ac:picMkLst>
        </pc:picChg>
        <pc:picChg chg="add mod">
          <ac:chgData name="Wei, Mingjun" userId="e3ca6078-c382-4c01-8d3e-4c824cf1cd7b" providerId="ADAL" clId="{E628AB5B-B3EC-4C9B-9C53-A7F619343921}" dt="2023-08-31T21:04:22.010" v="621" actId="1076"/>
          <ac:picMkLst>
            <pc:docMk/>
            <pc:sldMk cId="2432491859" sldId="882"/>
            <ac:picMk id="9" creationId="{58D382C5-1312-45AD-A6EE-8F9F3F88BC6C}"/>
          </ac:picMkLst>
        </pc:picChg>
      </pc:sldChg>
      <pc:sldChg chg="new del">
        <pc:chgData name="Wei, Mingjun" userId="e3ca6078-c382-4c01-8d3e-4c824cf1cd7b" providerId="ADAL" clId="{E628AB5B-B3EC-4C9B-9C53-A7F619343921}" dt="2023-09-01T04:30:00.457" v="959" actId="47"/>
        <pc:sldMkLst>
          <pc:docMk/>
          <pc:sldMk cId="1582246915" sldId="883"/>
        </pc:sldMkLst>
      </pc:sldChg>
      <pc:sldChg chg="addSp modSp add mod">
        <pc:chgData name="Wei, Mingjun" userId="e3ca6078-c382-4c01-8d3e-4c824cf1cd7b" providerId="ADAL" clId="{E628AB5B-B3EC-4C9B-9C53-A7F619343921}" dt="2023-09-01T04:33:24.167" v="1086"/>
        <pc:sldMkLst>
          <pc:docMk/>
          <pc:sldMk cId="52619355" sldId="884"/>
        </pc:sldMkLst>
        <pc:spChg chg="mod">
          <ac:chgData name="Wei, Mingjun" userId="e3ca6078-c382-4c01-8d3e-4c824cf1cd7b" providerId="ADAL" clId="{E628AB5B-B3EC-4C9B-9C53-A7F619343921}" dt="2023-09-01T04:33:24.167" v="1086"/>
          <ac:spMkLst>
            <pc:docMk/>
            <pc:sldMk cId="52619355" sldId="884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9-01T01:22:25.387" v="730" actId="14100"/>
          <ac:grpSpMkLst>
            <pc:docMk/>
            <pc:sldMk cId="52619355" sldId="884"/>
            <ac:grpSpMk id="15" creationId="{45DC367D-4923-EBA6-2BA4-282922C7A581}"/>
          </ac:grpSpMkLst>
        </pc:grp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4" creationId="{ECF353FC-46F2-3CFA-63D4-E4E3F8FB6115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6" creationId="{E9296BF4-AE97-1373-6669-2E319E3446E2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8" creationId="{9FBE2970-27FE-591F-2F2F-34580F1258AF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10" creationId="{ABDDE380-E4CA-7571-99EF-80D06CEB29B7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12" creationId="{D6653176-A2BD-E538-12C6-F8ED2041D641}"/>
          </ac:picMkLst>
        </pc:picChg>
        <pc:picChg chg="add mod">
          <ac:chgData name="Wei, Mingjun" userId="e3ca6078-c382-4c01-8d3e-4c824cf1cd7b" providerId="ADAL" clId="{E628AB5B-B3EC-4C9B-9C53-A7F619343921}" dt="2023-09-01T01:17:38.107" v="724" actId="164"/>
          <ac:picMkLst>
            <pc:docMk/>
            <pc:sldMk cId="52619355" sldId="884"/>
            <ac:picMk id="14" creationId="{A5431429-8C39-22DB-37BB-6296D99CB1A8}"/>
          </ac:picMkLst>
        </pc:picChg>
      </pc:sldChg>
      <pc:sldChg chg="addSp modSp add mod">
        <pc:chgData name="Wei, Mingjun" userId="e3ca6078-c382-4c01-8d3e-4c824cf1cd7b" providerId="ADAL" clId="{E628AB5B-B3EC-4C9B-9C53-A7F619343921}" dt="2023-09-01T04:33:30.582" v="1090" actId="14100"/>
        <pc:sldMkLst>
          <pc:docMk/>
          <pc:sldMk cId="3803154712" sldId="885"/>
        </pc:sldMkLst>
        <pc:spChg chg="mod">
          <ac:chgData name="Wei, Mingjun" userId="e3ca6078-c382-4c01-8d3e-4c824cf1cd7b" providerId="ADAL" clId="{E628AB5B-B3EC-4C9B-9C53-A7F619343921}" dt="2023-09-01T04:33:30.582" v="1090" actId="14100"/>
          <ac:spMkLst>
            <pc:docMk/>
            <pc:sldMk cId="3803154712" sldId="885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9-01T01:00:37.276" v="704" actId="1076"/>
          <ac:grpSpMkLst>
            <pc:docMk/>
            <pc:sldMk cId="3803154712" sldId="885"/>
            <ac:grpSpMk id="15" creationId="{9DA1B2EB-5C9C-7A11-2830-C2FAE772493E}"/>
          </ac:grpSpMkLst>
        </pc:grp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4" creationId="{8FAA8269-B369-34E4-B3C4-A6A4560AE9D0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6" creationId="{C9C66FD0-DE2C-B4D8-0CCC-764A1D150E83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8" creationId="{A1C044F2-C393-0078-9322-B6E278011735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10" creationId="{1C25774C-846E-88B7-974C-096098963FAD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12" creationId="{A21977D7-0BA7-D749-2ACA-02D153397C61}"/>
          </ac:picMkLst>
        </pc:picChg>
        <pc:picChg chg="add mod">
          <ac:chgData name="Wei, Mingjun" userId="e3ca6078-c382-4c01-8d3e-4c824cf1cd7b" providerId="ADAL" clId="{E628AB5B-B3EC-4C9B-9C53-A7F619343921}" dt="2023-09-01T01:00:21.887" v="701" actId="164"/>
          <ac:picMkLst>
            <pc:docMk/>
            <pc:sldMk cId="3803154712" sldId="885"/>
            <ac:picMk id="14" creationId="{FA10D320-2429-397A-4628-1EC622E88492}"/>
          </ac:picMkLst>
        </pc:picChg>
      </pc:sldChg>
      <pc:sldChg chg="new del">
        <pc:chgData name="Wei, Mingjun" userId="e3ca6078-c382-4c01-8d3e-4c824cf1cd7b" providerId="ADAL" clId="{E628AB5B-B3EC-4C9B-9C53-A7F619343921}" dt="2023-09-01T04:29:57.321" v="957" actId="47"/>
        <pc:sldMkLst>
          <pc:docMk/>
          <pc:sldMk cId="3573918419" sldId="886"/>
        </pc:sldMkLst>
      </pc:sldChg>
      <pc:sldChg chg="add del">
        <pc:chgData name="Wei, Mingjun" userId="e3ca6078-c382-4c01-8d3e-4c824cf1cd7b" providerId="ADAL" clId="{E628AB5B-B3EC-4C9B-9C53-A7F619343921}" dt="2023-08-31T21:56:11.585" v="635"/>
        <pc:sldMkLst>
          <pc:docMk/>
          <pc:sldMk cId="1070474180" sldId="887"/>
        </pc:sldMkLst>
      </pc:sldChg>
      <pc:sldChg chg="addSp modSp add mod">
        <pc:chgData name="Wei, Mingjun" userId="e3ca6078-c382-4c01-8d3e-4c824cf1cd7b" providerId="ADAL" clId="{E628AB5B-B3EC-4C9B-9C53-A7F619343921}" dt="2023-09-01T04:33:45.136" v="1094"/>
        <pc:sldMkLst>
          <pc:docMk/>
          <pc:sldMk cId="4203446409" sldId="887"/>
        </pc:sldMkLst>
        <pc:spChg chg="mod">
          <ac:chgData name="Wei, Mingjun" userId="e3ca6078-c382-4c01-8d3e-4c824cf1cd7b" providerId="ADAL" clId="{E628AB5B-B3EC-4C9B-9C53-A7F619343921}" dt="2023-09-01T04:33:45.136" v="1094"/>
          <ac:spMkLst>
            <pc:docMk/>
            <pc:sldMk cId="4203446409" sldId="887"/>
            <ac:spMk id="2" creationId="{B843F72D-64AD-7E5B-C6CE-F6FB56991B89}"/>
          </ac:spMkLst>
        </pc:spChg>
        <pc:grpChg chg="add mod">
          <ac:chgData name="Wei, Mingjun" userId="e3ca6078-c382-4c01-8d3e-4c824cf1cd7b" providerId="ADAL" clId="{E628AB5B-B3EC-4C9B-9C53-A7F619343921}" dt="2023-09-01T04:28:23.103" v="934" actId="1076"/>
          <ac:grpSpMkLst>
            <pc:docMk/>
            <pc:sldMk cId="4203446409" sldId="887"/>
            <ac:grpSpMk id="21" creationId="{082EDBED-2D5A-3228-784A-C4D27A0D19A6}"/>
          </ac:grpSpMkLst>
        </pc:grp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4" creationId="{9E54779C-26F9-0941-3605-1E71DD17D511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6" creationId="{458902D7-C285-7D88-55C1-5580B4E5B022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8" creationId="{6B9C9487-959C-B89E-2BDE-93028848595D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10" creationId="{B8A5B39E-7B2C-9C3C-48FA-B9954B5FC222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12" creationId="{26ED4C38-17E7-3D0D-381B-46867DAD877D}"/>
          </ac:picMkLst>
        </pc:picChg>
        <pc:picChg chg="add mod">
          <ac:chgData name="Wei, Mingjun" userId="e3ca6078-c382-4c01-8d3e-4c824cf1cd7b" providerId="ADAL" clId="{E628AB5B-B3EC-4C9B-9C53-A7F619343921}" dt="2023-09-01T04:28:09.059" v="930" actId="164"/>
          <ac:picMkLst>
            <pc:docMk/>
            <pc:sldMk cId="4203446409" sldId="887"/>
            <ac:picMk id="14" creationId="{E8821109-0CFE-32A9-035C-D8177DC7E1F4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5" creationId="{F9752788-4C79-5DD5-17A4-579948C869E5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6" creationId="{EB044665-79D0-973C-ABCC-2F000973B7BD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7" creationId="{752FDE6A-4889-E084-B3FD-7AB1C5549AA7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8" creationId="{D86D7EDF-B06E-FF2D-A767-E54143D54BCC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19" creationId="{34D5CEE0-FA4F-69A4-1563-F4098529D49E}"/>
          </ac:picMkLst>
        </pc:picChg>
        <pc:picChg chg="add mod">
          <ac:chgData name="Wei, Mingjun" userId="e3ca6078-c382-4c01-8d3e-4c824cf1cd7b" providerId="ADAL" clId="{E628AB5B-B3EC-4C9B-9C53-A7F619343921}" dt="2023-09-01T04:28:02.025" v="927" actId="571"/>
          <ac:picMkLst>
            <pc:docMk/>
            <pc:sldMk cId="4203446409" sldId="887"/>
            <ac:picMk id="20" creationId="{7B464CC1-4BA6-2DFB-74D5-CD7CBC187479}"/>
          </ac:picMkLst>
        </pc:picChg>
      </pc:sldChg>
      <pc:sldChg chg="add del">
        <pc:chgData name="Wei, Mingjun" userId="e3ca6078-c382-4c01-8d3e-4c824cf1cd7b" providerId="ADAL" clId="{E628AB5B-B3EC-4C9B-9C53-A7F619343921}" dt="2023-08-31T21:56:11.585" v="635"/>
        <pc:sldMkLst>
          <pc:docMk/>
          <pc:sldMk cId="93048351" sldId="888"/>
        </pc:sldMkLst>
      </pc:sldChg>
      <pc:sldChg chg="addSp modSp add mod">
        <pc:chgData name="Wei, Mingjun" userId="e3ca6078-c382-4c01-8d3e-4c824cf1cd7b" providerId="ADAL" clId="{E628AB5B-B3EC-4C9B-9C53-A7F619343921}" dt="2023-09-01T04:29:52.367" v="956" actId="1076"/>
        <pc:sldMkLst>
          <pc:docMk/>
          <pc:sldMk cId="3510498245" sldId="888"/>
        </pc:sldMkLst>
        <pc:spChg chg="mod">
          <ac:chgData name="Wei, Mingjun" userId="e3ca6078-c382-4c01-8d3e-4c824cf1cd7b" providerId="ADAL" clId="{E628AB5B-B3EC-4C9B-9C53-A7F619343921}" dt="2023-08-31T21:56:20.038" v="640" actId="20577"/>
          <ac:spMkLst>
            <pc:docMk/>
            <pc:sldMk cId="3510498245" sldId="888"/>
            <ac:spMk id="2" creationId="{E5386E0D-3703-BE70-5602-267250FEAC8A}"/>
          </ac:spMkLst>
        </pc:spChg>
        <pc:grpChg chg="add mod">
          <ac:chgData name="Wei, Mingjun" userId="e3ca6078-c382-4c01-8d3e-4c824cf1cd7b" providerId="ADAL" clId="{E628AB5B-B3EC-4C9B-9C53-A7F619343921}" dt="2023-09-01T04:29:52.367" v="956" actId="1076"/>
          <ac:grpSpMkLst>
            <pc:docMk/>
            <pc:sldMk cId="3510498245" sldId="888"/>
            <ac:grpSpMk id="15" creationId="{E6593EFB-A60C-0937-56AF-EEB6D94397CB}"/>
          </ac:grpSpMkLst>
        </pc:grp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4" creationId="{A4C9442F-1285-D8F9-31B9-4C03B869362B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6" creationId="{69F15FF8-843C-5607-2B87-AA8EC8269FFC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8" creationId="{82B2FD46-F18C-FA92-0AF0-778567B25B67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10" creationId="{9667669F-EAEB-F1EE-4EF3-9A17717F6B5B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12" creationId="{E53B1E4D-DDB6-F842-4F58-2D1DC43C9B2B}"/>
          </ac:picMkLst>
        </pc:picChg>
        <pc:picChg chg="add mod">
          <ac:chgData name="Wei, Mingjun" userId="e3ca6078-c382-4c01-8d3e-4c824cf1cd7b" providerId="ADAL" clId="{E628AB5B-B3EC-4C9B-9C53-A7F619343921}" dt="2023-09-01T04:29:42.479" v="953" actId="164"/>
          <ac:picMkLst>
            <pc:docMk/>
            <pc:sldMk cId="3510498245" sldId="888"/>
            <ac:picMk id="14" creationId="{0B07D2F7-83C6-5521-31B1-0B2EBEFD9D33}"/>
          </ac:picMkLst>
        </pc:picChg>
      </pc:sldChg>
      <pc:sldChg chg="new del">
        <pc:chgData name="Wei, Mingjun" userId="e3ca6078-c382-4c01-8d3e-4c824cf1cd7b" providerId="ADAL" clId="{E628AB5B-B3EC-4C9B-9C53-A7F619343921}" dt="2023-09-01T04:29:58.822" v="958" actId="47"/>
        <pc:sldMkLst>
          <pc:docMk/>
          <pc:sldMk cId="851961790" sldId="889"/>
        </pc:sldMkLst>
      </pc:sldChg>
      <pc:sldChg chg="modSp new mod">
        <pc:chgData name="Wei, Mingjun" userId="e3ca6078-c382-4c01-8d3e-4c824cf1cd7b" providerId="ADAL" clId="{E628AB5B-B3EC-4C9B-9C53-A7F619343921}" dt="2023-09-01T16:11:20.466" v="1177" actId="1076"/>
        <pc:sldMkLst>
          <pc:docMk/>
          <pc:sldMk cId="4278134665" sldId="889"/>
        </pc:sldMkLst>
        <pc:spChg chg="mod">
          <ac:chgData name="Wei, Mingjun" userId="e3ca6078-c382-4c01-8d3e-4c824cf1cd7b" providerId="ADAL" clId="{E628AB5B-B3EC-4C9B-9C53-A7F619343921}" dt="2023-09-01T16:11:20.466" v="1177" actId="1076"/>
          <ac:spMkLst>
            <pc:docMk/>
            <pc:sldMk cId="4278134665" sldId="889"/>
            <ac:spMk id="3" creationId="{59990479-2191-86FB-512A-FAAE8A36656F}"/>
          </ac:spMkLst>
        </pc:spChg>
      </pc:sldChg>
      <pc:sldChg chg="addSp delSp modSp new add del mod">
        <pc:chgData name="Wei, Mingjun" userId="e3ca6078-c382-4c01-8d3e-4c824cf1cd7b" providerId="ADAL" clId="{E628AB5B-B3EC-4C9B-9C53-A7F619343921}" dt="2023-09-01T03:57:49.940" v="851" actId="47"/>
        <pc:sldMkLst>
          <pc:docMk/>
          <pc:sldMk cId="1329319791" sldId="890"/>
        </pc:sldMkLst>
        <pc:spChg chg="mod">
          <ac:chgData name="Wei, Mingjun" userId="e3ca6078-c382-4c01-8d3e-4c824cf1cd7b" providerId="ADAL" clId="{E628AB5B-B3EC-4C9B-9C53-A7F619343921}" dt="2023-09-01T02:21:04.292" v="809" actId="404"/>
          <ac:spMkLst>
            <pc:docMk/>
            <pc:sldMk cId="1329319791" sldId="890"/>
            <ac:spMk id="2" creationId="{F4E9B79C-ABD3-62B1-827F-CF6D2F1C3357}"/>
          </ac:spMkLst>
        </pc:spChg>
        <pc:spChg chg="add del">
          <ac:chgData name="Wei, Mingjun" userId="e3ca6078-c382-4c01-8d3e-4c824cf1cd7b" providerId="ADAL" clId="{E628AB5B-B3EC-4C9B-9C53-A7F619343921}" dt="2023-09-01T01:59:39.765" v="759" actId="478"/>
          <ac:spMkLst>
            <pc:docMk/>
            <pc:sldMk cId="1329319791" sldId="890"/>
            <ac:spMk id="3" creationId="{BC26E7A2-E2E9-00CD-0A16-75D5FC951A6B}"/>
          </ac:spMkLst>
        </pc:spChg>
        <pc:grpChg chg="add mod">
          <ac:chgData name="Wei, Mingjun" userId="e3ca6078-c382-4c01-8d3e-4c824cf1cd7b" providerId="ADAL" clId="{E628AB5B-B3EC-4C9B-9C53-A7F619343921}" dt="2023-09-01T02:00:48.841" v="775" actId="1076"/>
          <ac:grpSpMkLst>
            <pc:docMk/>
            <pc:sldMk cId="1329319791" sldId="890"/>
            <ac:grpSpMk id="4" creationId="{66F70012-3C63-8277-8B68-6F068E407BE2}"/>
          </ac:grpSpMkLst>
        </pc:grpChg>
        <pc:picChg chg="add del mod">
          <ac:chgData name="Wei, Mingjun" userId="e3ca6078-c382-4c01-8d3e-4c824cf1cd7b" providerId="ADAL" clId="{E628AB5B-B3EC-4C9B-9C53-A7F619343921}" dt="2023-09-01T01:59:37.141" v="758"/>
          <ac:picMkLst>
            <pc:docMk/>
            <pc:sldMk cId="1329319791" sldId="890"/>
            <ac:picMk id="1026" creationId="{20ACB4DC-FCA0-7C4B-F721-561A6D4AA532}"/>
          </ac:picMkLst>
        </pc:picChg>
        <pc:picChg chg="add del mod">
          <ac:chgData name="Wei, Mingjun" userId="e3ca6078-c382-4c01-8d3e-4c824cf1cd7b" providerId="ADAL" clId="{E628AB5B-B3EC-4C9B-9C53-A7F619343921}" dt="2023-09-01T01:59:36.411" v="756"/>
          <ac:picMkLst>
            <pc:docMk/>
            <pc:sldMk cId="1329319791" sldId="890"/>
            <ac:picMk id="1028" creationId="{DDF63AB4-8DE7-32CF-DBC6-E4793604F94F}"/>
          </ac:picMkLst>
        </pc:picChg>
        <pc:picChg chg="add del mod">
          <ac:chgData name="Wei, Mingjun" userId="e3ca6078-c382-4c01-8d3e-4c824cf1cd7b" providerId="ADAL" clId="{E628AB5B-B3EC-4C9B-9C53-A7F619343921}" dt="2023-09-01T01:59:33.108" v="747"/>
          <ac:picMkLst>
            <pc:docMk/>
            <pc:sldMk cId="1329319791" sldId="890"/>
            <ac:picMk id="1030" creationId="{F29AEF25-6E75-C84F-4F3B-8C8D3AF4E1E6}"/>
          </ac:picMkLst>
        </pc:picChg>
        <pc:picChg chg="add mod">
          <ac:chgData name="Wei, Mingjun" userId="e3ca6078-c382-4c01-8d3e-4c824cf1cd7b" providerId="ADAL" clId="{E628AB5B-B3EC-4C9B-9C53-A7F619343921}" dt="2023-09-01T02:00:48.841" v="775" actId="1076"/>
          <ac:picMkLst>
            <pc:docMk/>
            <pc:sldMk cId="1329319791" sldId="890"/>
            <ac:picMk id="1032" creationId="{1FB19A0C-3CBE-8BE1-F729-5F00247F1FBE}"/>
          </ac:picMkLst>
        </pc:picChg>
        <pc:picChg chg="add mod">
          <ac:chgData name="Wei, Mingjun" userId="e3ca6078-c382-4c01-8d3e-4c824cf1cd7b" providerId="ADAL" clId="{E628AB5B-B3EC-4C9B-9C53-A7F619343921}" dt="2023-09-01T02:00:48.841" v="775" actId="1076"/>
          <ac:picMkLst>
            <pc:docMk/>
            <pc:sldMk cId="1329319791" sldId="890"/>
            <ac:picMk id="1034" creationId="{21E878E2-CF3E-891A-D30A-6A142C58696D}"/>
          </ac:picMkLst>
        </pc:picChg>
      </pc:sldChg>
    </pc:docChg>
  </pc:docChgLst>
  <pc:docChgLst>
    <pc:chgData name="Wei, Mingjun" userId="e3ca6078-c382-4c01-8d3e-4c824cf1cd7b" providerId="ADAL" clId="{12B129EF-F004-49C8-B45B-D785DD9DDECC}"/>
    <pc:docChg chg="undo custSel addSld modSld">
      <pc:chgData name="Wei, Mingjun" userId="e3ca6078-c382-4c01-8d3e-4c824cf1cd7b" providerId="ADAL" clId="{12B129EF-F004-49C8-B45B-D785DD9DDECC}" dt="2024-02-09T04:40:18.440" v="118" actId="1076"/>
      <pc:docMkLst>
        <pc:docMk/>
      </pc:docMkLst>
      <pc:sldChg chg="addSp delSp modSp new mod">
        <pc:chgData name="Wei, Mingjun" userId="e3ca6078-c382-4c01-8d3e-4c824cf1cd7b" providerId="ADAL" clId="{12B129EF-F004-49C8-B45B-D785DD9DDECC}" dt="2024-02-09T04:36:11.757" v="27" actId="207"/>
        <pc:sldMkLst>
          <pc:docMk/>
          <pc:sldMk cId="2843246351" sldId="1053"/>
        </pc:sldMkLst>
        <pc:spChg chg="mod">
          <ac:chgData name="Wei, Mingjun" userId="e3ca6078-c382-4c01-8d3e-4c824cf1cd7b" providerId="ADAL" clId="{12B129EF-F004-49C8-B45B-D785DD9DDECC}" dt="2024-02-09T04:34:28.882" v="4" actId="404"/>
          <ac:spMkLst>
            <pc:docMk/>
            <pc:sldMk cId="2843246351" sldId="1053"/>
            <ac:spMk id="2" creationId="{09FB1D65-A404-50CF-ABD9-3B521A678E9B}"/>
          </ac:spMkLst>
        </pc:spChg>
        <pc:spChg chg="del">
          <ac:chgData name="Wei, Mingjun" userId="e3ca6078-c382-4c01-8d3e-4c824cf1cd7b" providerId="ADAL" clId="{12B129EF-F004-49C8-B45B-D785DD9DDECC}" dt="2024-02-09T04:34:26.935" v="3" actId="478"/>
          <ac:spMkLst>
            <pc:docMk/>
            <pc:sldMk cId="2843246351" sldId="1053"/>
            <ac:spMk id="3" creationId="{E99256B6-2673-09E5-DBAF-B63C34B1EF9F}"/>
          </ac:spMkLst>
        </pc:spChg>
        <pc:graphicFrameChg chg="add mod">
          <ac:chgData name="Wei, Mingjun" userId="e3ca6078-c382-4c01-8d3e-4c824cf1cd7b" providerId="ADAL" clId="{12B129EF-F004-49C8-B45B-D785DD9DDECC}" dt="2024-02-09T04:36:11.757" v="27" actId="207"/>
          <ac:graphicFrameMkLst>
            <pc:docMk/>
            <pc:sldMk cId="2843246351" sldId="1053"/>
            <ac:graphicFrameMk id="4" creationId="{AB8A72F4-0DF2-4E1D-EEA1-BF75988FF677}"/>
          </ac:graphicFrameMkLst>
        </pc:graphicFrameChg>
        <pc:graphicFrameChg chg="add mod">
          <ac:chgData name="Wei, Mingjun" userId="e3ca6078-c382-4c01-8d3e-4c824cf1cd7b" providerId="ADAL" clId="{12B129EF-F004-49C8-B45B-D785DD9DDECC}" dt="2024-02-09T04:35:05.307" v="14" actId="1076"/>
          <ac:graphicFrameMkLst>
            <pc:docMk/>
            <pc:sldMk cId="2843246351" sldId="1053"/>
            <ac:graphicFrameMk id="5" creationId="{A14073F0-49E6-950C-9CC1-2C8CCAC9E26D}"/>
          </ac:graphicFrameMkLst>
        </pc:graphicFrameChg>
        <pc:graphicFrameChg chg="add mod">
          <ac:chgData name="Wei, Mingjun" userId="e3ca6078-c382-4c01-8d3e-4c824cf1cd7b" providerId="ADAL" clId="{12B129EF-F004-49C8-B45B-D785DD9DDECC}" dt="2024-02-09T04:35:13.692" v="15"/>
          <ac:graphicFrameMkLst>
            <pc:docMk/>
            <pc:sldMk cId="2843246351" sldId="1053"/>
            <ac:graphicFrameMk id="6" creationId="{911592C6-C9A5-4A7E-06C2-31A3E319702B}"/>
          </ac:graphicFrameMkLst>
        </pc:graphicFrameChg>
        <pc:picChg chg="add mod">
          <ac:chgData name="Wei, Mingjun" userId="e3ca6078-c382-4c01-8d3e-4c824cf1cd7b" providerId="ADAL" clId="{12B129EF-F004-49C8-B45B-D785DD9DDECC}" dt="2024-02-09T04:35:29.019" v="19" actId="1076"/>
          <ac:picMkLst>
            <pc:docMk/>
            <pc:sldMk cId="2843246351" sldId="1053"/>
            <ac:picMk id="7" creationId="{27D34486-A398-3738-A351-C5C143A7A86C}"/>
          </ac:picMkLst>
        </pc:picChg>
        <pc:picChg chg="add mod ord">
          <ac:chgData name="Wei, Mingjun" userId="e3ca6078-c382-4c01-8d3e-4c824cf1cd7b" providerId="ADAL" clId="{12B129EF-F004-49C8-B45B-D785DD9DDECC}" dt="2024-02-09T04:35:59.814" v="26" actId="167"/>
          <ac:picMkLst>
            <pc:docMk/>
            <pc:sldMk cId="2843246351" sldId="1053"/>
            <ac:picMk id="8" creationId="{C88CBAA7-E769-B51D-4DA6-94498974CF9C}"/>
          </ac:picMkLst>
        </pc:picChg>
      </pc:sldChg>
      <pc:sldChg chg="addSp delSp modSp new mod">
        <pc:chgData name="Wei, Mingjun" userId="e3ca6078-c382-4c01-8d3e-4c824cf1cd7b" providerId="ADAL" clId="{12B129EF-F004-49C8-B45B-D785DD9DDECC}" dt="2024-02-09T04:37:20.781" v="57" actId="1076"/>
        <pc:sldMkLst>
          <pc:docMk/>
          <pc:sldMk cId="2736229303" sldId="1054"/>
        </pc:sldMkLst>
        <pc:spChg chg="mod">
          <ac:chgData name="Wei, Mingjun" userId="e3ca6078-c382-4c01-8d3e-4c824cf1cd7b" providerId="ADAL" clId="{12B129EF-F004-49C8-B45B-D785DD9DDECC}" dt="2024-02-09T04:36:31.966" v="45" actId="20577"/>
          <ac:spMkLst>
            <pc:docMk/>
            <pc:sldMk cId="2736229303" sldId="1054"/>
            <ac:spMk id="2" creationId="{1ED457A0-2C24-0B2C-0A23-D71A51450C3D}"/>
          </ac:spMkLst>
        </pc:spChg>
        <pc:spChg chg="add del">
          <ac:chgData name="Wei, Mingjun" userId="e3ca6078-c382-4c01-8d3e-4c824cf1cd7b" providerId="ADAL" clId="{12B129EF-F004-49C8-B45B-D785DD9DDECC}" dt="2024-02-09T04:36:55.258" v="50" actId="22"/>
          <ac:spMkLst>
            <pc:docMk/>
            <pc:sldMk cId="2736229303" sldId="1054"/>
            <ac:spMk id="3" creationId="{3477C45D-77F5-3226-3F43-4E736F80CCA2}"/>
          </ac:spMkLst>
        </pc:spChg>
        <pc:spChg chg="add del">
          <ac:chgData name="Wei, Mingjun" userId="e3ca6078-c382-4c01-8d3e-4c824cf1cd7b" providerId="ADAL" clId="{12B129EF-F004-49C8-B45B-D785DD9DDECC}" dt="2024-02-09T04:36:46.118" v="47" actId="22"/>
          <ac:spMkLst>
            <pc:docMk/>
            <pc:sldMk cId="2736229303" sldId="1054"/>
            <ac:spMk id="5" creationId="{F53E2B0E-7838-6576-455B-6411BC7ACD1C}"/>
          </ac:spMkLst>
        </pc:spChg>
        <pc:picChg chg="add del mod ord">
          <ac:chgData name="Wei, Mingjun" userId="e3ca6078-c382-4c01-8d3e-4c824cf1cd7b" providerId="ADAL" clId="{12B129EF-F004-49C8-B45B-D785DD9DDECC}" dt="2024-02-09T04:36:54.737" v="49" actId="22"/>
          <ac:picMkLst>
            <pc:docMk/>
            <pc:sldMk cId="2736229303" sldId="1054"/>
            <ac:picMk id="7" creationId="{116682C4-958C-90D9-1332-4AA86A24403A}"/>
          </ac:picMkLst>
        </pc:picChg>
        <pc:picChg chg="add mod ord">
          <ac:chgData name="Wei, Mingjun" userId="e3ca6078-c382-4c01-8d3e-4c824cf1cd7b" providerId="ADAL" clId="{12B129EF-F004-49C8-B45B-D785DD9DDECC}" dt="2024-02-09T04:37:19.639" v="56" actId="1076"/>
          <ac:picMkLst>
            <pc:docMk/>
            <pc:sldMk cId="2736229303" sldId="1054"/>
            <ac:picMk id="9" creationId="{3250E281-94EA-E063-1D69-1137F293B4DF}"/>
          </ac:picMkLst>
        </pc:picChg>
        <pc:picChg chg="add mod">
          <ac:chgData name="Wei, Mingjun" userId="e3ca6078-c382-4c01-8d3e-4c824cf1cd7b" providerId="ADAL" clId="{12B129EF-F004-49C8-B45B-D785DD9DDECC}" dt="2024-02-09T04:37:20.781" v="57" actId="1076"/>
          <ac:picMkLst>
            <pc:docMk/>
            <pc:sldMk cId="2736229303" sldId="1054"/>
            <ac:picMk id="11" creationId="{83A03577-66A8-1ED3-2DFB-CA5BD8835687}"/>
          </ac:picMkLst>
        </pc:picChg>
      </pc:sldChg>
      <pc:sldChg chg="addSp delSp modSp new mod">
        <pc:chgData name="Wei, Mingjun" userId="e3ca6078-c382-4c01-8d3e-4c824cf1cd7b" providerId="ADAL" clId="{12B129EF-F004-49C8-B45B-D785DD9DDECC}" dt="2024-02-09T04:38:25.847" v="75" actId="400"/>
        <pc:sldMkLst>
          <pc:docMk/>
          <pc:sldMk cId="1729715643" sldId="1055"/>
        </pc:sldMkLst>
        <pc:spChg chg="mod">
          <ac:chgData name="Wei, Mingjun" userId="e3ca6078-c382-4c01-8d3e-4c824cf1cd7b" providerId="ADAL" clId="{12B129EF-F004-49C8-B45B-D785DD9DDECC}" dt="2024-02-09T04:37:51.325" v="73" actId="20577"/>
          <ac:spMkLst>
            <pc:docMk/>
            <pc:sldMk cId="1729715643" sldId="1055"/>
            <ac:spMk id="2" creationId="{82F3A400-1841-25CD-C1AD-EA61EB1B0662}"/>
          </ac:spMkLst>
        </pc:spChg>
        <pc:spChg chg="del">
          <ac:chgData name="Wei, Mingjun" userId="e3ca6078-c382-4c01-8d3e-4c824cf1cd7b" providerId="ADAL" clId="{12B129EF-F004-49C8-B45B-D785DD9DDECC}" dt="2024-02-09T04:38:15.982" v="74"/>
          <ac:spMkLst>
            <pc:docMk/>
            <pc:sldMk cId="1729715643" sldId="1055"/>
            <ac:spMk id="3" creationId="{12CF2A96-BE5D-C257-1EEA-6149E7FD0DF9}"/>
          </ac:spMkLst>
        </pc:spChg>
        <pc:graphicFrameChg chg="add mod">
          <ac:chgData name="Wei, Mingjun" userId="e3ca6078-c382-4c01-8d3e-4c824cf1cd7b" providerId="ADAL" clId="{12B129EF-F004-49C8-B45B-D785DD9DDECC}" dt="2024-02-09T04:38:25.847" v="75" actId="400"/>
          <ac:graphicFrameMkLst>
            <pc:docMk/>
            <pc:sldMk cId="1729715643" sldId="1055"/>
            <ac:graphicFrameMk id="4" creationId="{1E838085-7772-217A-27B4-3A5848002AE8}"/>
          </ac:graphicFrameMkLst>
        </pc:graphicFrameChg>
      </pc:sldChg>
      <pc:sldChg chg="addSp delSp modSp new mod">
        <pc:chgData name="Wei, Mingjun" userId="e3ca6078-c382-4c01-8d3e-4c824cf1cd7b" providerId="ADAL" clId="{12B129EF-F004-49C8-B45B-D785DD9DDECC}" dt="2024-02-09T04:40:18.440" v="118" actId="1076"/>
        <pc:sldMkLst>
          <pc:docMk/>
          <pc:sldMk cId="2824791414" sldId="1056"/>
        </pc:sldMkLst>
        <pc:spChg chg="mod">
          <ac:chgData name="Wei, Mingjun" userId="e3ca6078-c382-4c01-8d3e-4c824cf1cd7b" providerId="ADAL" clId="{12B129EF-F004-49C8-B45B-D785DD9DDECC}" dt="2024-02-09T04:39:47.990" v="112" actId="20577"/>
          <ac:spMkLst>
            <pc:docMk/>
            <pc:sldMk cId="2824791414" sldId="1056"/>
            <ac:spMk id="2" creationId="{2E1437D4-5EFB-10AE-D7AD-0510D32639E5}"/>
          </ac:spMkLst>
        </pc:spChg>
        <pc:spChg chg="del">
          <ac:chgData name="Wei, Mingjun" userId="e3ca6078-c382-4c01-8d3e-4c824cf1cd7b" providerId="ADAL" clId="{12B129EF-F004-49C8-B45B-D785DD9DDECC}" dt="2024-02-09T04:39:35.057" v="77" actId="22"/>
          <ac:spMkLst>
            <pc:docMk/>
            <pc:sldMk cId="2824791414" sldId="1056"/>
            <ac:spMk id="3" creationId="{4FCB661D-1785-8979-E6AD-F4A0C924C8FA}"/>
          </ac:spMkLst>
        </pc:spChg>
        <pc:picChg chg="add mod ord">
          <ac:chgData name="Wei, Mingjun" userId="e3ca6078-c382-4c01-8d3e-4c824cf1cd7b" providerId="ADAL" clId="{12B129EF-F004-49C8-B45B-D785DD9DDECC}" dt="2024-02-09T04:40:18.440" v="118" actId="1076"/>
          <ac:picMkLst>
            <pc:docMk/>
            <pc:sldMk cId="2824791414" sldId="1056"/>
            <ac:picMk id="5" creationId="{DC0E6D62-BCAA-3F88-5BA0-514085831FDA}"/>
          </ac:picMkLst>
        </pc:picChg>
        <pc:picChg chg="add mod">
          <ac:chgData name="Wei, Mingjun" userId="e3ca6078-c382-4c01-8d3e-4c824cf1cd7b" providerId="ADAL" clId="{12B129EF-F004-49C8-B45B-D785DD9DDECC}" dt="2024-02-09T04:40:13.282" v="115" actId="1076"/>
          <ac:picMkLst>
            <pc:docMk/>
            <pc:sldMk cId="2824791414" sldId="1056"/>
            <ac:picMk id="7" creationId="{DB15DE13-BBBA-4120-E97B-D6ED90AADB42}"/>
          </ac:picMkLst>
        </pc:picChg>
      </pc:sldChg>
    </pc:docChg>
  </pc:docChgLst>
  <pc:docChgLst>
    <pc:chgData name="Wei, Mingjun" userId="e3ca6078-c382-4c01-8d3e-4c824cf1cd7b" providerId="ADAL" clId="{A8F5D40F-F106-4767-8523-D23EF5EEFF1D}"/>
    <pc:docChg chg="undo custSel delSld modSld">
      <pc:chgData name="Wei, Mingjun" userId="e3ca6078-c382-4c01-8d3e-4c824cf1cd7b" providerId="ADAL" clId="{A8F5D40F-F106-4767-8523-D23EF5EEFF1D}" dt="2023-09-01T18:22:25.336" v="133" actId="47"/>
      <pc:docMkLst>
        <pc:docMk/>
      </pc:docMkLst>
      <pc:sldChg chg="modSp mod">
        <pc:chgData name="Wei, Mingjun" userId="e3ca6078-c382-4c01-8d3e-4c824cf1cd7b" providerId="ADAL" clId="{A8F5D40F-F106-4767-8523-D23EF5EEFF1D}" dt="2023-09-01T18:13:01.616" v="1" actId="20577"/>
        <pc:sldMkLst>
          <pc:docMk/>
          <pc:sldMk cId="3238419259" sldId="856"/>
        </pc:sldMkLst>
        <pc:spChg chg="mod">
          <ac:chgData name="Wei, Mingjun" userId="e3ca6078-c382-4c01-8d3e-4c824cf1cd7b" providerId="ADAL" clId="{A8F5D40F-F106-4767-8523-D23EF5EEFF1D}" dt="2023-09-01T18:13:01.616" v="1" actId="20577"/>
          <ac:spMkLst>
            <pc:docMk/>
            <pc:sldMk cId="3238419259" sldId="856"/>
            <ac:spMk id="3" creationId="{FE88D155-C810-66CA-CB5F-0B854D39F1C4}"/>
          </ac:spMkLst>
        </pc:spChg>
      </pc:sldChg>
      <pc:sldChg chg="modSp mod">
        <pc:chgData name="Wei, Mingjun" userId="e3ca6078-c382-4c01-8d3e-4c824cf1cd7b" providerId="ADAL" clId="{A8F5D40F-F106-4767-8523-D23EF5EEFF1D}" dt="2023-09-01T18:14:20.104" v="6" actId="20577"/>
        <pc:sldMkLst>
          <pc:docMk/>
          <pc:sldMk cId="3156647028" sldId="877"/>
        </pc:sldMkLst>
        <pc:spChg chg="mod">
          <ac:chgData name="Wei, Mingjun" userId="e3ca6078-c382-4c01-8d3e-4c824cf1cd7b" providerId="ADAL" clId="{A8F5D40F-F106-4767-8523-D23EF5EEFF1D}" dt="2023-09-01T18:14:20.104" v="6" actId="20577"/>
          <ac:spMkLst>
            <pc:docMk/>
            <pc:sldMk cId="3156647028" sldId="877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4:59.552" v="18" actId="404"/>
        <pc:sldMkLst>
          <pc:docMk/>
          <pc:sldMk cId="1539328540" sldId="878"/>
        </pc:sldMkLst>
        <pc:spChg chg="mod">
          <ac:chgData name="Wei, Mingjun" userId="e3ca6078-c382-4c01-8d3e-4c824cf1cd7b" providerId="ADAL" clId="{A8F5D40F-F106-4767-8523-D23EF5EEFF1D}" dt="2023-09-01T18:14:59.552" v="18" actId="404"/>
          <ac:spMkLst>
            <pc:docMk/>
            <pc:sldMk cId="1539328540" sldId="878"/>
            <ac:spMk id="2" creationId="{E5386E0D-3703-BE70-5602-267250FEAC8A}"/>
          </ac:spMkLst>
        </pc:spChg>
      </pc:sldChg>
      <pc:sldChg chg="modSp mod">
        <pc:chgData name="Wei, Mingjun" userId="e3ca6078-c382-4c01-8d3e-4c824cf1cd7b" providerId="ADAL" clId="{A8F5D40F-F106-4767-8523-D23EF5EEFF1D}" dt="2023-09-01T18:15:13.710" v="34" actId="14100"/>
        <pc:sldMkLst>
          <pc:docMk/>
          <pc:sldMk cId="2450930205" sldId="880"/>
        </pc:sldMkLst>
        <pc:spChg chg="mod">
          <ac:chgData name="Wei, Mingjun" userId="e3ca6078-c382-4c01-8d3e-4c824cf1cd7b" providerId="ADAL" clId="{A8F5D40F-F106-4767-8523-D23EF5EEFF1D}" dt="2023-09-01T18:15:13.710" v="34" actId="14100"/>
          <ac:spMkLst>
            <pc:docMk/>
            <pc:sldMk cId="2450930205" sldId="880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5:31.180" v="52" actId="404"/>
        <pc:sldMkLst>
          <pc:docMk/>
          <pc:sldMk cId="2289244281" sldId="881"/>
        </pc:sldMkLst>
        <pc:spChg chg="mod">
          <ac:chgData name="Wei, Mingjun" userId="e3ca6078-c382-4c01-8d3e-4c824cf1cd7b" providerId="ADAL" clId="{A8F5D40F-F106-4767-8523-D23EF5EEFF1D}" dt="2023-09-01T18:15:31.180" v="52" actId="404"/>
          <ac:spMkLst>
            <pc:docMk/>
            <pc:sldMk cId="2289244281" sldId="881"/>
            <ac:spMk id="2" creationId="{E5386E0D-3703-BE70-5602-267250FEAC8A}"/>
          </ac:spMkLst>
        </pc:spChg>
      </pc:sldChg>
      <pc:sldChg chg="modSp mod">
        <pc:chgData name="Wei, Mingjun" userId="e3ca6078-c382-4c01-8d3e-4c824cf1cd7b" providerId="ADAL" clId="{A8F5D40F-F106-4767-8523-D23EF5EEFF1D}" dt="2023-09-01T18:15:59.611" v="105" actId="14100"/>
        <pc:sldMkLst>
          <pc:docMk/>
          <pc:sldMk cId="52619355" sldId="884"/>
        </pc:sldMkLst>
        <pc:spChg chg="mod">
          <ac:chgData name="Wei, Mingjun" userId="e3ca6078-c382-4c01-8d3e-4c824cf1cd7b" providerId="ADAL" clId="{A8F5D40F-F106-4767-8523-D23EF5EEFF1D}" dt="2023-09-01T18:15:59.611" v="105" actId="14100"/>
          <ac:spMkLst>
            <pc:docMk/>
            <pc:sldMk cId="52619355" sldId="884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6:46.100" v="107" actId="14100"/>
        <pc:sldMkLst>
          <pc:docMk/>
          <pc:sldMk cId="3803154712" sldId="885"/>
        </pc:sldMkLst>
        <pc:spChg chg="mod">
          <ac:chgData name="Wei, Mingjun" userId="e3ca6078-c382-4c01-8d3e-4c824cf1cd7b" providerId="ADAL" clId="{A8F5D40F-F106-4767-8523-D23EF5EEFF1D}" dt="2023-09-01T18:16:46.100" v="107" actId="14100"/>
          <ac:spMkLst>
            <pc:docMk/>
            <pc:sldMk cId="3803154712" sldId="885"/>
            <ac:spMk id="2" creationId="{E5386E0D-3703-BE70-5602-267250FEAC8A}"/>
          </ac:spMkLst>
        </pc:spChg>
      </pc:sldChg>
      <pc:sldChg chg="modSp mod">
        <pc:chgData name="Wei, Mingjun" userId="e3ca6078-c382-4c01-8d3e-4c824cf1cd7b" providerId="ADAL" clId="{A8F5D40F-F106-4767-8523-D23EF5EEFF1D}" dt="2023-09-01T18:17:39.375" v="123" actId="20577"/>
        <pc:sldMkLst>
          <pc:docMk/>
          <pc:sldMk cId="4203446409" sldId="887"/>
        </pc:sldMkLst>
        <pc:spChg chg="mod">
          <ac:chgData name="Wei, Mingjun" userId="e3ca6078-c382-4c01-8d3e-4c824cf1cd7b" providerId="ADAL" clId="{A8F5D40F-F106-4767-8523-D23EF5EEFF1D}" dt="2023-09-01T18:17:39.375" v="123" actId="20577"/>
          <ac:spMkLst>
            <pc:docMk/>
            <pc:sldMk cId="4203446409" sldId="887"/>
            <ac:spMk id="2" creationId="{B843F72D-64AD-7E5B-C6CE-F6FB56991B89}"/>
          </ac:spMkLst>
        </pc:spChg>
      </pc:sldChg>
      <pc:sldChg chg="modSp mod">
        <pc:chgData name="Wei, Mingjun" userId="e3ca6078-c382-4c01-8d3e-4c824cf1cd7b" providerId="ADAL" clId="{A8F5D40F-F106-4767-8523-D23EF5EEFF1D}" dt="2023-09-01T18:18:11.667" v="132" actId="20577"/>
        <pc:sldMkLst>
          <pc:docMk/>
          <pc:sldMk cId="3510498245" sldId="888"/>
        </pc:sldMkLst>
        <pc:spChg chg="mod">
          <ac:chgData name="Wei, Mingjun" userId="e3ca6078-c382-4c01-8d3e-4c824cf1cd7b" providerId="ADAL" clId="{A8F5D40F-F106-4767-8523-D23EF5EEFF1D}" dt="2023-09-01T18:18:11.667" v="132" actId="20577"/>
          <ac:spMkLst>
            <pc:docMk/>
            <pc:sldMk cId="3510498245" sldId="888"/>
            <ac:spMk id="2" creationId="{E5386E0D-3703-BE70-5602-267250FEAC8A}"/>
          </ac:spMkLst>
        </pc:spChg>
      </pc:sldChg>
      <pc:sldChg chg="del">
        <pc:chgData name="Wei, Mingjun" userId="e3ca6078-c382-4c01-8d3e-4c824cf1cd7b" providerId="ADAL" clId="{A8F5D40F-F106-4767-8523-D23EF5EEFF1D}" dt="2023-09-01T18:22:25.336" v="133" actId="47"/>
        <pc:sldMkLst>
          <pc:docMk/>
          <pc:sldMk cId="4278134665" sldId="889"/>
        </pc:sldMkLst>
      </pc:sldChg>
    </pc:docChg>
  </pc:docChgLst>
  <pc:docChgLst>
    <pc:chgData name="Wei, Mingjun" userId="e3ca6078-c382-4c01-8d3e-4c824cf1cd7b" providerId="ADAL" clId="{D45184FB-DE05-4FB6-8AA4-25E09873D676}"/>
    <pc:docChg chg="undo custSel addSld delSld modSld sldOrd">
      <pc:chgData name="Wei, Mingjun" userId="e3ca6078-c382-4c01-8d3e-4c824cf1cd7b" providerId="ADAL" clId="{D45184FB-DE05-4FB6-8AA4-25E09873D676}" dt="2023-08-28T14:05:03.796" v="1402" actId="1076"/>
      <pc:docMkLst>
        <pc:docMk/>
      </pc:docMkLst>
      <pc:sldChg chg="ord">
        <pc:chgData name="Wei, Mingjun" userId="e3ca6078-c382-4c01-8d3e-4c824cf1cd7b" providerId="ADAL" clId="{D45184FB-DE05-4FB6-8AA4-25E09873D676}" dt="2023-08-28T06:21:04.178" v="941"/>
        <pc:sldMkLst>
          <pc:docMk/>
          <pc:sldMk cId="3422487036" sldId="824"/>
        </pc:sldMkLst>
      </pc:sldChg>
      <pc:sldChg chg="addSp modSp mod ord">
        <pc:chgData name="Wei, Mingjun" userId="e3ca6078-c382-4c01-8d3e-4c824cf1cd7b" providerId="ADAL" clId="{D45184FB-DE05-4FB6-8AA4-25E09873D676}" dt="2023-08-28T14:05:03.796" v="1402" actId="1076"/>
        <pc:sldMkLst>
          <pc:docMk/>
          <pc:sldMk cId="1578785875" sldId="825"/>
        </pc:sldMkLst>
        <pc:spChg chg="mod">
          <ac:chgData name="Wei, Mingjun" userId="e3ca6078-c382-4c01-8d3e-4c824cf1cd7b" providerId="ADAL" clId="{D45184FB-DE05-4FB6-8AA4-25E09873D676}" dt="2023-08-28T06:27:33.149" v="1395" actId="20577"/>
          <ac:spMkLst>
            <pc:docMk/>
            <pc:sldMk cId="1578785875" sldId="825"/>
            <ac:spMk id="3" creationId="{937C1BF0-A532-8F35-EB92-4995CCDDDC8C}"/>
          </ac:spMkLst>
        </pc:spChg>
        <pc:picChg chg="add mod">
          <ac:chgData name="Wei, Mingjun" userId="e3ca6078-c382-4c01-8d3e-4c824cf1cd7b" providerId="ADAL" clId="{D45184FB-DE05-4FB6-8AA4-25E09873D676}" dt="2023-08-28T14:05:03.796" v="1402" actId="1076"/>
          <ac:picMkLst>
            <pc:docMk/>
            <pc:sldMk cId="1578785875" sldId="825"/>
            <ac:picMk id="5" creationId="{08F4513C-3861-69D5-E254-4D4B5F4C377D}"/>
          </ac:picMkLst>
        </pc:picChg>
      </pc:sldChg>
      <pc:sldChg chg="delSp modSp del mod">
        <pc:chgData name="Wei, Mingjun" userId="e3ca6078-c382-4c01-8d3e-4c824cf1cd7b" providerId="ADAL" clId="{D45184FB-DE05-4FB6-8AA4-25E09873D676}" dt="2023-08-28T06:21:35.040" v="942" actId="2696"/>
        <pc:sldMkLst>
          <pc:docMk/>
          <pc:sldMk cId="823278434" sldId="865"/>
        </pc:sldMkLst>
        <pc:spChg chg="mod">
          <ac:chgData name="Wei, Mingjun" userId="e3ca6078-c382-4c01-8d3e-4c824cf1cd7b" providerId="ADAL" clId="{D45184FB-DE05-4FB6-8AA4-25E09873D676}" dt="2023-08-23T17:57:58.483" v="42" actId="20577"/>
          <ac:spMkLst>
            <pc:docMk/>
            <pc:sldMk cId="823278434" sldId="865"/>
            <ac:spMk id="8" creationId="{43C06396-1BF2-667F-6625-6227D7965667}"/>
          </ac:spMkLst>
        </pc:spChg>
        <pc:picChg chg="del">
          <ac:chgData name="Wei, Mingjun" userId="e3ca6078-c382-4c01-8d3e-4c824cf1cd7b" providerId="ADAL" clId="{D45184FB-DE05-4FB6-8AA4-25E09873D676}" dt="2023-08-23T17:57:11.548" v="0" actId="478"/>
          <ac:picMkLst>
            <pc:docMk/>
            <pc:sldMk cId="823278434" sldId="865"/>
            <ac:picMk id="7" creationId="{7A128E02-4FE8-CF40-CD6D-937D838FB96D}"/>
          </ac:picMkLst>
        </pc:picChg>
        <pc:picChg chg="del">
          <ac:chgData name="Wei, Mingjun" userId="e3ca6078-c382-4c01-8d3e-4c824cf1cd7b" providerId="ADAL" clId="{D45184FB-DE05-4FB6-8AA4-25E09873D676}" dt="2023-08-23T17:57:12.092" v="1" actId="478"/>
          <ac:picMkLst>
            <pc:docMk/>
            <pc:sldMk cId="823278434" sldId="865"/>
            <ac:picMk id="10" creationId="{9F84B384-37E1-02D1-DA76-62838095FB0C}"/>
          </ac:picMkLst>
        </pc:picChg>
        <pc:picChg chg="del">
          <ac:chgData name="Wei, Mingjun" userId="e3ca6078-c382-4c01-8d3e-4c824cf1cd7b" providerId="ADAL" clId="{D45184FB-DE05-4FB6-8AA4-25E09873D676}" dt="2023-08-23T17:57:13.258" v="2" actId="478"/>
          <ac:picMkLst>
            <pc:docMk/>
            <pc:sldMk cId="823278434" sldId="865"/>
            <ac:picMk id="12" creationId="{DB0493DF-7F60-8786-1622-9037A9CAE8F1}"/>
          </ac:picMkLst>
        </pc:picChg>
      </pc:sldChg>
      <pc:sldChg chg="addSp delSp modSp new del mod">
        <pc:chgData name="Wei, Mingjun" userId="e3ca6078-c382-4c01-8d3e-4c824cf1cd7b" providerId="ADAL" clId="{D45184FB-DE05-4FB6-8AA4-25E09873D676}" dt="2023-08-28T06:20:02.270" v="939" actId="47"/>
        <pc:sldMkLst>
          <pc:docMk/>
          <pc:sldMk cId="3645932920" sldId="867"/>
        </pc:sldMkLst>
        <pc:spChg chg="mod">
          <ac:chgData name="Wei, Mingjun" userId="e3ca6078-c382-4c01-8d3e-4c824cf1cd7b" providerId="ADAL" clId="{D45184FB-DE05-4FB6-8AA4-25E09873D676}" dt="2023-08-23T18:01:48.123" v="76" actId="20577"/>
          <ac:spMkLst>
            <pc:docMk/>
            <pc:sldMk cId="3645932920" sldId="867"/>
            <ac:spMk id="2" creationId="{8F4C312A-D1FE-4DCB-9E81-4F53C1AB2677}"/>
          </ac:spMkLst>
        </pc:spChg>
        <pc:spChg chg="del">
          <ac:chgData name="Wei, Mingjun" userId="e3ca6078-c382-4c01-8d3e-4c824cf1cd7b" providerId="ADAL" clId="{D45184FB-DE05-4FB6-8AA4-25E09873D676}" dt="2023-08-23T17:59:39.844" v="44"/>
          <ac:spMkLst>
            <pc:docMk/>
            <pc:sldMk cId="3645932920" sldId="867"/>
            <ac:spMk id="3" creationId="{2AA19676-3DF4-D2F3-32A6-DCE1D5F0DA49}"/>
          </ac:spMkLst>
        </pc:spChg>
        <pc:graphicFrameChg chg="add mod modGraphic">
          <ac:chgData name="Wei, Mingjun" userId="e3ca6078-c382-4c01-8d3e-4c824cf1cd7b" providerId="ADAL" clId="{D45184FB-DE05-4FB6-8AA4-25E09873D676}" dt="2023-08-23T18:16:32.003" v="299" actId="20577"/>
          <ac:graphicFrameMkLst>
            <pc:docMk/>
            <pc:sldMk cId="3645932920" sldId="867"/>
            <ac:graphicFrameMk id="6" creationId="{BFDE0B52-3F0D-79EA-1DFB-5C657D838AB1}"/>
          </ac:graphicFrameMkLst>
        </pc:graphicFrameChg>
        <pc:picChg chg="add mod">
          <ac:chgData name="Wei, Mingjun" userId="e3ca6078-c382-4c01-8d3e-4c824cf1cd7b" providerId="ADAL" clId="{D45184FB-DE05-4FB6-8AA4-25E09873D676}" dt="2023-08-23T18:08:23.786" v="78" actId="1076"/>
          <ac:picMkLst>
            <pc:docMk/>
            <pc:sldMk cId="3645932920" sldId="867"/>
            <ac:picMk id="5" creationId="{E82013FA-70E9-CC70-BDAF-22E397F28C16}"/>
          </ac:picMkLst>
        </pc:picChg>
      </pc:sldChg>
      <pc:sldChg chg="addSp delSp modSp new mod">
        <pc:chgData name="Wei, Mingjun" userId="e3ca6078-c382-4c01-8d3e-4c824cf1cd7b" providerId="ADAL" clId="{D45184FB-DE05-4FB6-8AA4-25E09873D676}" dt="2023-08-25T16:07:43.110" v="901" actId="20577"/>
        <pc:sldMkLst>
          <pc:docMk/>
          <pc:sldMk cId="4251803371" sldId="868"/>
        </pc:sldMkLst>
        <pc:spChg chg="mod">
          <ac:chgData name="Wei, Mingjun" userId="e3ca6078-c382-4c01-8d3e-4c824cf1cd7b" providerId="ADAL" clId="{D45184FB-DE05-4FB6-8AA4-25E09873D676}" dt="2023-08-25T03:33:42.194" v="372" actId="20577"/>
          <ac:spMkLst>
            <pc:docMk/>
            <pc:sldMk cId="4251803371" sldId="868"/>
            <ac:spMk id="2" creationId="{B9212A3F-DF80-EAB2-76EA-2BF6441B4B66}"/>
          </ac:spMkLst>
        </pc:spChg>
        <pc:spChg chg="del">
          <ac:chgData name="Wei, Mingjun" userId="e3ca6078-c382-4c01-8d3e-4c824cf1cd7b" providerId="ADAL" clId="{D45184FB-DE05-4FB6-8AA4-25E09873D676}" dt="2023-08-25T03:33:45.027" v="373" actId="478"/>
          <ac:spMkLst>
            <pc:docMk/>
            <pc:sldMk cId="4251803371" sldId="868"/>
            <ac:spMk id="3" creationId="{42CCE41A-8A59-ABF6-5697-C948140B4702}"/>
          </ac:spMkLst>
        </pc:spChg>
        <pc:spChg chg="add mod">
          <ac:chgData name="Wei, Mingjun" userId="e3ca6078-c382-4c01-8d3e-4c824cf1cd7b" providerId="ADAL" clId="{D45184FB-DE05-4FB6-8AA4-25E09873D676}" dt="2023-08-25T15:51:49.503" v="806" actId="164"/>
          <ac:spMkLst>
            <pc:docMk/>
            <pc:sldMk cId="4251803371" sldId="868"/>
            <ac:spMk id="3" creationId="{55562AA2-7D2C-181B-6BD8-9DB4545815D2}"/>
          </ac:spMkLst>
        </pc:spChg>
        <pc:spChg chg="add mod">
          <ac:chgData name="Wei, Mingjun" userId="e3ca6078-c382-4c01-8d3e-4c824cf1cd7b" providerId="ADAL" clId="{D45184FB-DE05-4FB6-8AA4-25E09873D676}" dt="2023-08-25T15:51:49.503" v="806" actId="164"/>
          <ac:spMkLst>
            <pc:docMk/>
            <pc:sldMk cId="4251803371" sldId="868"/>
            <ac:spMk id="4" creationId="{F31451A7-6B7B-70CC-CEF8-F9AF20EBFCAC}"/>
          </ac:spMkLst>
        </pc:spChg>
        <pc:spChg chg="add del mod">
          <ac:chgData name="Wei, Mingjun" userId="e3ca6078-c382-4c01-8d3e-4c824cf1cd7b" providerId="ADAL" clId="{D45184FB-DE05-4FB6-8AA4-25E09873D676}" dt="2023-08-25T14:40:36.760" v="546" actId="478"/>
          <ac:spMkLst>
            <pc:docMk/>
            <pc:sldMk cId="4251803371" sldId="868"/>
            <ac:spMk id="6" creationId="{5FD37F2F-8A54-F3EE-7796-9F3ACBF54A75}"/>
          </ac:spMkLst>
        </pc:spChg>
        <pc:spChg chg="add mod">
          <ac:chgData name="Wei, Mingjun" userId="e3ca6078-c382-4c01-8d3e-4c824cf1cd7b" providerId="ADAL" clId="{D45184FB-DE05-4FB6-8AA4-25E09873D676}" dt="2023-08-25T15:52:00.896" v="811" actId="164"/>
          <ac:spMkLst>
            <pc:docMk/>
            <pc:sldMk cId="4251803371" sldId="868"/>
            <ac:spMk id="13" creationId="{68BE6D45-A26E-5BDF-534D-2EEBB1A75343}"/>
          </ac:spMkLst>
        </pc:spChg>
        <pc:spChg chg="add mod">
          <ac:chgData name="Wei, Mingjun" userId="e3ca6078-c382-4c01-8d3e-4c824cf1cd7b" providerId="ADAL" clId="{D45184FB-DE05-4FB6-8AA4-25E09873D676}" dt="2023-08-25T16:07:43.110" v="901" actId="20577"/>
          <ac:spMkLst>
            <pc:docMk/>
            <pc:sldMk cId="4251803371" sldId="868"/>
            <ac:spMk id="16" creationId="{B54C1D98-B433-4620-96A9-1513BBF72096}"/>
          </ac:spMkLst>
        </pc:spChg>
        <pc:grpChg chg="add mod">
          <ac:chgData name="Wei, Mingjun" userId="e3ca6078-c382-4c01-8d3e-4c824cf1cd7b" providerId="ADAL" clId="{D45184FB-DE05-4FB6-8AA4-25E09873D676}" dt="2023-08-25T15:51:51.608" v="808" actId="1076"/>
          <ac:grpSpMkLst>
            <pc:docMk/>
            <pc:sldMk cId="4251803371" sldId="868"/>
            <ac:grpSpMk id="12" creationId="{EE900D30-6CAC-3F9E-C7F2-ED20B1E4A78C}"/>
          </ac:grpSpMkLst>
        </pc:grpChg>
        <pc:grpChg chg="add mod">
          <ac:chgData name="Wei, Mingjun" userId="e3ca6078-c382-4c01-8d3e-4c824cf1cd7b" providerId="ADAL" clId="{D45184FB-DE05-4FB6-8AA4-25E09873D676}" dt="2023-08-25T15:52:03.551" v="812" actId="1076"/>
          <ac:grpSpMkLst>
            <pc:docMk/>
            <pc:sldMk cId="4251803371" sldId="868"/>
            <ac:grpSpMk id="14" creationId="{B5E39013-505F-8643-DB0F-D81D6940C55D}"/>
          </ac:grpSpMkLst>
        </pc:grpChg>
        <pc:picChg chg="add mod">
          <ac:chgData name="Wei, Mingjun" userId="e3ca6078-c382-4c01-8d3e-4c824cf1cd7b" providerId="ADAL" clId="{D45184FB-DE05-4FB6-8AA4-25E09873D676}" dt="2023-08-25T15:51:49.503" v="806" actId="164"/>
          <ac:picMkLst>
            <pc:docMk/>
            <pc:sldMk cId="4251803371" sldId="868"/>
            <ac:picMk id="5" creationId="{BC034B0B-AF8B-A57B-80F5-51AD70D22B12}"/>
          </ac:picMkLst>
        </pc:picChg>
        <pc:picChg chg="add mod">
          <ac:chgData name="Wei, Mingjun" userId="e3ca6078-c382-4c01-8d3e-4c824cf1cd7b" providerId="ADAL" clId="{D45184FB-DE05-4FB6-8AA4-25E09873D676}" dt="2023-08-25T15:52:00.896" v="811" actId="164"/>
          <ac:picMkLst>
            <pc:docMk/>
            <pc:sldMk cId="4251803371" sldId="868"/>
            <ac:picMk id="7" creationId="{30231789-E4C1-A8D1-A0AF-210F9468148D}"/>
          </ac:picMkLst>
        </pc:picChg>
        <pc:picChg chg="add mod">
          <ac:chgData name="Wei, Mingjun" userId="e3ca6078-c382-4c01-8d3e-4c824cf1cd7b" providerId="ADAL" clId="{D45184FB-DE05-4FB6-8AA4-25E09873D676}" dt="2023-08-25T15:52:20.168" v="819" actId="1076"/>
          <ac:picMkLst>
            <pc:docMk/>
            <pc:sldMk cId="4251803371" sldId="868"/>
            <ac:picMk id="11" creationId="{F8F1416E-B6D6-7F8A-29B6-5861CAB244A4}"/>
          </ac:picMkLst>
        </pc:picChg>
        <pc:picChg chg="add mod">
          <ac:chgData name="Wei, Mingjun" userId="e3ca6078-c382-4c01-8d3e-4c824cf1cd7b" providerId="ADAL" clId="{D45184FB-DE05-4FB6-8AA4-25E09873D676}" dt="2023-08-25T15:52:08.324" v="815" actId="1076"/>
          <ac:picMkLst>
            <pc:docMk/>
            <pc:sldMk cId="4251803371" sldId="868"/>
            <ac:picMk id="15" creationId="{EE6B2007-2465-7645-3890-CDA5CBA6D985}"/>
          </ac:picMkLst>
        </pc:picChg>
        <pc:picChg chg="add mod">
          <ac:chgData name="Wei, Mingjun" userId="e3ca6078-c382-4c01-8d3e-4c824cf1cd7b" providerId="ADAL" clId="{D45184FB-DE05-4FB6-8AA4-25E09873D676}" dt="2023-08-25T15:52:56.867" v="826" actId="14100"/>
          <ac:picMkLst>
            <pc:docMk/>
            <pc:sldMk cId="4251803371" sldId="868"/>
            <ac:picMk id="18" creationId="{BBCA0792-D660-E7C6-577B-C1C661AA288E}"/>
          </ac:picMkLst>
        </pc:picChg>
        <pc:cxnChg chg="add mod">
          <ac:chgData name="Wei, Mingjun" userId="e3ca6078-c382-4c01-8d3e-4c824cf1cd7b" providerId="ADAL" clId="{D45184FB-DE05-4FB6-8AA4-25E09873D676}" dt="2023-08-25T15:52:00.896" v="811" actId="164"/>
          <ac:cxnSpMkLst>
            <pc:docMk/>
            <pc:sldMk cId="4251803371" sldId="868"/>
            <ac:cxnSpMk id="9" creationId="{0A2D91D8-728A-AF86-3B5D-E471CEF5DE51}"/>
          </ac:cxnSpMkLst>
        </pc:cxnChg>
        <pc:cxnChg chg="add mod">
          <ac:chgData name="Wei, Mingjun" userId="e3ca6078-c382-4c01-8d3e-4c824cf1cd7b" providerId="ADAL" clId="{D45184FB-DE05-4FB6-8AA4-25E09873D676}" dt="2023-08-25T15:52:00.896" v="811" actId="164"/>
          <ac:cxnSpMkLst>
            <pc:docMk/>
            <pc:sldMk cId="4251803371" sldId="868"/>
            <ac:cxnSpMk id="10" creationId="{6A6F0CF4-7EFF-6C3C-77A1-34A1B1A7B026}"/>
          </ac:cxnSpMkLst>
        </pc:cxnChg>
      </pc:sldChg>
      <pc:sldChg chg="addSp delSp modSp new mod modShow">
        <pc:chgData name="Wei, Mingjun" userId="e3ca6078-c382-4c01-8d3e-4c824cf1cd7b" providerId="ADAL" clId="{D45184FB-DE05-4FB6-8AA4-25E09873D676}" dt="2023-08-28T06:24:56.986" v="1355" actId="729"/>
        <pc:sldMkLst>
          <pc:docMk/>
          <pc:sldMk cId="2666654362" sldId="869"/>
        </pc:sldMkLst>
        <pc:spChg chg="del">
          <ac:chgData name="Wei, Mingjun" userId="e3ca6078-c382-4c01-8d3e-4c824cf1cd7b" providerId="ADAL" clId="{D45184FB-DE05-4FB6-8AA4-25E09873D676}" dt="2023-08-25T03:49:43.920" v="501" actId="478"/>
          <ac:spMkLst>
            <pc:docMk/>
            <pc:sldMk cId="2666654362" sldId="869"/>
            <ac:spMk id="3" creationId="{DDEB7F25-B744-016F-A301-E7EDF64E3F10}"/>
          </ac:spMkLst>
        </pc:spChg>
        <pc:graphicFrameChg chg="add mod modGraphic">
          <ac:chgData name="Wei, Mingjun" userId="e3ca6078-c382-4c01-8d3e-4c824cf1cd7b" providerId="ADAL" clId="{D45184FB-DE05-4FB6-8AA4-25E09873D676}" dt="2023-08-25T17:25:36.588" v="932" actId="14734"/>
          <ac:graphicFrameMkLst>
            <pc:docMk/>
            <pc:sldMk cId="2666654362" sldId="869"/>
            <ac:graphicFrameMk id="4" creationId="{47526CC3-5B39-9A8A-F224-F1530DA8D32F}"/>
          </ac:graphicFrameMkLst>
        </pc:graphicFrameChg>
        <pc:picChg chg="add mod">
          <ac:chgData name="Wei, Mingjun" userId="e3ca6078-c382-4c01-8d3e-4c824cf1cd7b" providerId="ADAL" clId="{D45184FB-DE05-4FB6-8AA4-25E09873D676}" dt="2023-08-25T17:25:44.700" v="938" actId="14100"/>
          <ac:picMkLst>
            <pc:docMk/>
            <pc:sldMk cId="2666654362" sldId="869"/>
            <ac:picMk id="5" creationId="{8CD61833-7614-186F-4308-64685E023AC9}"/>
          </ac:picMkLst>
        </pc:picChg>
        <pc:picChg chg="add del mod">
          <ac:chgData name="Wei, Mingjun" userId="e3ca6078-c382-4c01-8d3e-4c824cf1cd7b" providerId="ADAL" clId="{D45184FB-DE05-4FB6-8AA4-25E09873D676}" dt="2023-08-25T17:25:30.403" v="930" actId="21"/>
          <ac:picMkLst>
            <pc:docMk/>
            <pc:sldMk cId="2666654362" sldId="869"/>
            <ac:picMk id="7" creationId="{36C0B5FE-A982-F485-26C3-061296A1CCDE}"/>
          </ac:picMkLst>
        </pc:picChg>
        <pc:picChg chg="add mod">
          <ac:chgData name="Wei, Mingjun" userId="e3ca6078-c382-4c01-8d3e-4c824cf1cd7b" providerId="ADAL" clId="{D45184FB-DE05-4FB6-8AA4-25E09873D676}" dt="2023-08-25T17:25:39.857" v="935" actId="1076"/>
          <ac:picMkLst>
            <pc:docMk/>
            <pc:sldMk cId="2666654362" sldId="869"/>
            <ac:picMk id="8" creationId="{D46812E0-A0A0-F1B5-689D-B7D9D3AF4C17}"/>
          </ac:picMkLst>
        </pc:picChg>
      </pc:sldChg>
      <pc:sldChg chg="modSp new mod">
        <pc:chgData name="Wei, Mingjun" userId="e3ca6078-c382-4c01-8d3e-4c824cf1cd7b" providerId="ADAL" clId="{D45184FB-DE05-4FB6-8AA4-25E09873D676}" dt="2023-08-28T06:24:41.015" v="1354" actId="20577"/>
        <pc:sldMkLst>
          <pc:docMk/>
          <pc:sldMk cId="398433731" sldId="870"/>
        </pc:sldMkLst>
        <pc:spChg chg="mod">
          <ac:chgData name="Wei, Mingjun" userId="e3ca6078-c382-4c01-8d3e-4c824cf1cd7b" providerId="ADAL" clId="{D45184FB-DE05-4FB6-8AA4-25E09873D676}" dt="2023-08-28T06:22:25.224" v="1044" actId="20577"/>
          <ac:spMkLst>
            <pc:docMk/>
            <pc:sldMk cId="398433731" sldId="870"/>
            <ac:spMk id="2" creationId="{5A265E74-B4E1-3B27-A8D1-963DA5E261BF}"/>
          </ac:spMkLst>
        </pc:spChg>
        <pc:spChg chg="mod">
          <ac:chgData name="Wei, Mingjun" userId="e3ca6078-c382-4c01-8d3e-4c824cf1cd7b" providerId="ADAL" clId="{D45184FB-DE05-4FB6-8AA4-25E09873D676}" dt="2023-08-28T06:24:41.015" v="1354" actId="20577"/>
          <ac:spMkLst>
            <pc:docMk/>
            <pc:sldMk cId="398433731" sldId="870"/>
            <ac:spMk id="3" creationId="{635658D7-4795-8F78-59E3-F0B6FC42A5DF}"/>
          </ac:spMkLst>
        </pc:spChg>
      </pc:sldChg>
    </pc:docChg>
  </pc:docChgLst>
  <pc:docChgLst>
    <pc:chgData name="Wei, Mingjun" userId="e3ca6078-c382-4c01-8d3e-4c824cf1cd7b" providerId="ADAL" clId="{9AA9394F-B3BD-4798-B83B-64B0293C2731}"/>
    <pc:docChg chg="undo redo custSel addSld delSld modSld sldOrd">
      <pc:chgData name="Wei, Mingjun" userId="e3ca6078-c382-4c01-8d3e-4c824cf1cd7b" providerId="ADAL" clId="{9AA9394F-B3BD-4798-B83B-64B0293C2731}" dt="2024-04-05T02:05:10.848" v="505" actId="47"/>
      <pc:docMkLst>
        <pc:docMk/>
      </pc:docMkLst>
      <pc:sldChg chg="addSp delSp modSp del mod ord">
        <pc:chgData name="Wei, Mingjun" userId="e3ca6078-c382-4c01-8d3e-4c824cf1cd7b" providerId="ADAL" clId="{9AA9394F-B3BD-4798-B83B-64B0293C2731}" dt="2024-04-04T17:33:45.285" v="286" actId="47"/>
        <pc:sldMkLst>
          <pc:docMk/>
          <pc:sldMk cId="935184525" sldId="1063"/>
        </pc:sldMkLst>
        <pc:spChg chg="mod">
          <ac:chgData name="Wei, Mingjun" userId="e3ca6078-c382-4c01-8d3e-4c824cf1cd7b" providerId="ADAL" clId="{9AA9394F-B3BD-4798-B83B-64B0293C2731}" dt="2024-04-04T17:32:10.346" v="265" actId="20577"/>
          <ac:spMkLst>
            <pc:docMk/>
            <pc:sldMk cId="935184525" sldId="1063"/>
            <ac:spMk id="2" creationId="{BD6992CD-90D6-4876-CF34-730B23CF5256}"/>
          </ac:spMkLst>
        </pc:spChg>
        <pc:spChg chg="del mod">
          <ac:chgData name="Wei, Mingjun" userId="e3ca6078-c382-4c01-8d3e-4c824cf1cd7b" providerId="ADAL" clId="{9AA9394F-B3BD-4798-B83B-64B0293C2731}" dt="2024-04-04T17:25:34.867" v="130" actId="478"/>
          <ac:spMkLst>
            <pc:docMk/>
            <pc:sldMk cId="935184525" sldId="1063"/>
            <ac:spMk id="3" creationId="{F50F127C-5FAE-4E4F-45FA-B39228F20565}"/>
          </ac:spMkLst>
        </pc:spChg>
        <pc:spChg chg="add del">
          <ac:chgData name="Wei, Mingjun" userId="e3ca6078-c382-4c01-8d3e-4c824cf1cd7b" providerId="ADAL" clId="{9AA9394F-B3BD-4798-B83B-64B0293C2731}" dt="2024-04-04T17:32:13.388" v="267" actId="22"/>
          <ac:spMkLst>
            <pc:docMk/>
            <pc:sldMk cId="935184525" sldId="1063"/>
            <ac:spMk id="5" creationId="{41DD0250-3833-0D9B-CC9E-58C726126592}"/>
          </ac:spMkLst>
        </pc:spChg>
        <pc:spChg chg="add del">
          <ac:chgData name="Wei, Mingjun" userId="e3ca6078-c382-4c01-8d3e-4c824cf1cd7b" providerId="ADAL" clId="{9AA9394F-B3BD-4798-B83B-64B0293C2731}" dt="2024-04-04T17:32:14.554" v="269" actId="22"/>
          <ac:spMkLst>
            <pc:docMk/>
            <pc:sldMk cId="935184525" sldId="1063"/>
            <ac:spMk id="9" creationId="{F9E51498-C140-A4C0-9B9F-E0D3025A0FDF}"/>
          </ac:spMkLst>
        </pc:spChg>
        <pc:picChg chg="mod">
          <ac:chgData name="Wei, Mingjun" userId="e3ca6078-c382-4c01-8d3e-4c824cf1cd7b" providerId="ADAL" clId="{9AA9394F-B3BD-4798-B83B-64B0293C2731}" dt="2024-04-04T17:30:07.292" v="233" actId="1076"/>
          <ac:picMkLst>
            <pc:docMk/>
            <pc:sldMk cId="935184525" sldId="1063"/>
            <ac:picMk id="6" creationId="{E6471402-23CF-78F8-1C45-3686F13E602C}"/>
          </ac:picMkLst>
        </pc:picChg>
        <pc:picChg chg="del mod">
          <ac:chgData name="Wei, Mingjun" userId="e3ca6078-c382-4c01-8d3e-4c824cf1cd7b" providerId="ADAL" clId="{9AA9394F-B3BD-4798-B83B-64B0293C2731}" dt="2024-04-04T17:30:00.990" v="229" actId="478"/>
          <ac:picMkLst>
            <pc:docMk/>
            <pc:sldMk cId="935184525" sldId="1063"/>
            <ac:picMk id="8" creationId="{78D67BB7-0891-2CE4-9494-8BDDF27EF039}"/>
          </ac:picMkLst>
        </pc:picChg>
        <pc:picChg chg="del mod">
          <ac:chgData name="Wei, Mingjun" userId="e3ca6078-c382-4c01-8d3e-4c824cf1cd7b" providerId="ADAL" clId="{9AA9394F-B3BD-4798-B83B-64B0293C2731}" dt="2024-04-04T17:30:01.666" v="230" actId="478"/>
          <ac:picMkLst>
            <pc:docMk/>
            <pc:sldMk cId="935184525" sldId="1063"/>
            <ac:picMk id="12" creationId="{4B918FE2-CC44-7AFE-09FD-B3B4B3473F83}"/>
          </ac:picMkLst>
        </pc:picChg>
      </pc:sldChg>
      <pc:sldChg chg="modSp del mod">
        <pc:chgData name="Wei, Mingjun" userId="e3ca6078-c382-4c01-8d3e-4c824cf1cd7b" providerId="ADAL" clId="{9AA9394F-B3BD-4798-B83B-64B0293C2731}" dt="2024-04-04T18:35:28.439" v="504" actId="47"/>
        <pc:sldMkLst>
          <pc:docMk/>
          <pc:sldMk cId="220124531" sldId="1072"/>
        </pc:sldMkLst>
        <pc:spChg chg="mod">
          <ac:chgData name="Wei, Mingjun" userId="e3ca6078-c382-4c01-8d3e-4c824cf1cd7b" providerId="ADAL" clId="{9AA9394F-B3BD-4798-B83B-64B0293C2731}" dt="2024-04-04T18:24:21.405" v="474" actId="20577"/>
          <ac:spMkLst>
            <pc:docMk/>
            <pc:sldMk cId="220124531" sldId="1072"/>
            <ac:spMk id="3" creationId="{733B2CEB-60DB-8D4F-ED25-E14D2EFC6A13}"/>
          </ac:spMkLst>
        </pc:spChg>
      </pc:sldChg>
      <pc:sldChg chg="modSp mod">
        <pc:chgData name="Wei, Mingjun" userId="e3ca6078-c382-4c01-8d3e-4c824cf1cd7b" providerId="ADAL" clId="{9AA9394F-B3BD-4798-B83B-64B0293C2731}" dt="2024-04-04T18:27:24.144" v="502" actId="14100"/>
        <pc:sldMkLst>
          <pc:docMk/>
          <pc:sldMk cId="3785304711" sldId="1073"/>
        </pc:sldMkLst>
        <pc:spChg chg="mod">
          <ac:chgData name="Wei, Mingjun" userId="e3ca6078-c382-4c01-8d3e-4c824cf1cd7b" providerId="ADAL" clId="{9AA9394F-B3BD-4798-B83B-64B0293C2731}" dt="2024-04-04T18:27:24.144" v="502" actId="14100"/>
          <ac:spMkLst>
            <pc:docMk/>
            <pc:sldMk cId="3785304711" sldId="1073"/>
            <ac:spMk id="3" creationId="{2A7F13CF-4E60-78DC-956C-69A5C1D6FAD6}"/>
          </ac:spMkLst>
        </pc:spChg>
      </pc:sldChg>
      <pc:sldChg chg="del">
        <pc:chgData name="Wei, Mingjun" userId="e3ca6078-c382-4c01-8d3e-4c824cf1cd7b" providerId="ADAL" clId="{9AA9394F-B3BD-4798-B83B-64B0293C2731}" dt="2024-04-05T02:05:10.848" v="505" actId="47"/>
        <pc:sldMkLst>
          <pc:docMk/>
          <pc:sldMk cId="2641394757" sldId="1076"/>
        </pc:sldMkLst>
      </pc:sldChg>
      <pc:sldChg chg="addSp delSp modSp new mod">
        <pc:chgData name="Wei, Mingjun" userId="e3ca6078-c382-4c01-8d3e-4c824cf1cd7b" providerId="ADAL" clId="{9AA9394F-B3BD-4798-B83B-64B0293C2731}" dt="2024-04-04T18:08:16.617" v="473" actId="20577"/>
        <pc:sldMkLst>
          <pc:docMk/>
          <pc:sldMk cId="18764683" sldId="1077"/>
        </pc:sldMkLst>
        <pc:spChg chg="mod">
          <ac:chgData name="Wei, Mingjun" userId="e3ca6078-c382-4c01-8d3e-4c824cf1cd7b" providerId="ADAL" clId="{9AA9394F-B3BD-4798-B83B-64B0293C2731}" dt="2024-04-04T17:25:25.208" v="126"/>
          <ac:spMkLst>
            <pc:docMk/>
            <pc:sldMk cId="18764683" sldId="1077"/>
            <ac:spMk id="2" creationId="{A31C688D-5F57-908F-AED0-4C4BB8EDBC3B}"/>
          </ac:spMkLst>
        </pc:spChg>
        <pc:spChg chg="del">
          <ac:chgData name="Wei, Mingjun" userId="e3ca6078-c382-4c01-8d3e-4c824cf1cd7b" providerId="ADAL" clId="{9AA9394F-B3BD-4798-B83B-64B0293C2731}" dt="2024-04-04T17:13:12.949" v="1"/>
          <ac:spMkLst>
            <pc:docMk/>
            <pc:sldMk cId="18764683" sldId="1077"/>
            <ac:spMk id="3" creationId="{2BF01B87-D7E1-CDC7-FC7F-2F6B709E3E46}"/>
          </ac:spMkLst>
        </pc:spChg>
        <pc:spChg chg="add del mod">
          <ac:chgData name="Wei, Mingjun" userId="e3ca6078-c382-4c01-8d3e-4c824cf1cd7b" providerId="ADAL" clId="{9AA9394F-B3BD-4798-B83B-64B0293C2731}" dt="2024-04-04T17:20:55.175" v="53"/>
          <ac:spMkLst>
            <pc:docMk/>
            <pc:sldMk cId="18764683" sldId="1077"/>
            <ac:spMk id="7" creationId="{179F26F7-4D96-42DF-3887-7FF585C84ED0}"/>
          </ac:spMkLst>
        </pc:spChg>
        <pc:graphicFrameChg chg="add del mod modGraphic">
          <ac:chgData name="Wei, Mingjun" userId="e3ca6078-c382-4c01-8d3e-4c824cf1cd7b" providerId="ADAL" clId="{9AA9394F-B3BD-4798-B83B-64B0293C2731}" dt="2024-04-04T17:17:18.070" v="48" actId="478"/>
          <ac:graphicFrameMkLst>
            <pc:docMk/>
            <pc:sldMk cId="18764683" sldId="1077"/>
            <ac:graphicFrameMk id="4" creationId="{9CFCCCEE-2A59-7D35-36D5-141953D956A9}"/>
          </ac:graphicFrameMkLst>
        </pc:graphicFrameChg>
        <pc:graphicFrameChg chg="add mod">
          <ac:chgData name="Wei, Mingjun" userId="e3ca6078-c382-4c01-8d3e-4c824cf1cd7b" providerId="ADAL" clId="{9AA9394F-B3BD-4798-B83B-64B0293C2731}" dt="2024-04-04T17:14:07.861" v="14"/>
          <ac:graphicFrameMkLst>
            <pc:docMk/>
            <pc:sldMk cId="18764683" sldId="1077"/>
            <ac:graphicFrameMk id="5" creationId="{E2A59A11-1791-76F7-68C0-4DAC43F0E0CF}"/>
          </ac:graphicFrameMkLst>
        </pc:graphicFrameChg>
        <pc:graphicFrameChg chg="add mod">
          <ac:chgData name="Wei, Mingjun" userId="e3ca6078-c382-4c01-8d3e-4c824cf1cd7b" providerId="ADAL" clId="{9AA9394F-B3BD-4798-B83B-64B0293C2731}" dt="2024-04-04T17:18:01.744" v="50"/>
          <ac:graphicFrameMkLst>
            <pc:docMk/>
            <pc:sldMk cId="18764683" sldId="1077"/>
            <ac:graphicFrameMk id="8" creationId="{C0A8F467-4C0A-7431-9A3A-48FF6CBF4E22}"/>
          </ac:graphicFrameMkLst>
        </pc:graphicFrameChg>
        <pc:graphicFrameChg chg="add mod">
          <ac:chgData name="Wei, Mingjun" userId="e3ca6078-c382-4c01-8d3e-4c824cf1cd7b" providerId="ADAL" clId="{9AA9394F-B3BD-4798-B83B-64B0293C2731}" dt="2024-04-04T17:18:21.088" v="52"/>
          <ac:graphicFrameMkLst>
            <pc:docMk/>
            <pc:sldMk cId="18764683" sldId="1077"/>
            <ac:graphicFrameMk id="9" creationId="{49E53374-4ED0-ECC5-6F95-266A90183C8E}"/>
          </ac:graphicFrameMkLst>
        </pc:graphicFrameChg>
        <pc:graphicFrameChg chg="add mod modGraphic">
          <ac:chgData name="Wei, Mingjun" userId="e3ca6078-c382-4c01-8d3e-4c824cf1cd7b" providerId="ADAL" clId="{9AA9394F-B3BD-4798-B83B-64B0293C2731}" dt="2024-04-04T18:08:16.617" v="473" actId="20577"/>
          <ac:graphicFrameMkLst>
            <pc:docMk/>
            <pc:sldMk cId="18764683" sldId="1077"/>
            <ac:graphicFrameMk id="10" creationId="{DFDD5FB4-4084-8D00-D507-8F73ADAA6BB9}"/>
          </ac:graphicFrameMkLst>
        </pc:graphicFrameChg>
      </pc:sldChg>
      <pc:sldChg chg="addSp delSp modSp new del mod">
        <pc:chgData name="Wei, Mingjun" userId="e3ca6078-c382-4c01-8d3e-4c824cf1cd7b" providerId="ADAL" clId="{9AA9394F-B3BD-4798-B83B-64B0293C2731}" dt="2024-04-04T17:34:19.588" v="288" actId="47"/>
        <pc:sldMkLst>
          <pc:docMk/>
          <pc:sldMk cId="1642073806" sldId="1078"/>
        </pc:sldMkLst>
        <pc:spChg chg="mod">
          <ac:chgData name="Wei, Mingjun" userId="e3ca6078-c382-4c01-8d3e-4c824cf1cd7b" providerId="ADAL" clId="{9AA9394F-B3BD-4798-B83B-64B0293C2731}" dt="2024-04-04T17:29:17.279" v="208" actId="20577"/>
          <ac:spMkLst>
            <pc:docMk/>
            <pc:sldMk cId="1642073806" sldId="1078"/>
            <ac:spMk id="2" creationId="{699AEFBB-CC5A-A919-79E7-F37F59FDDFB9}"/>
          </ac:spMkLst>
        </pc:spChg>
        <pc:spChg chg="del">
          <ac:chgData name="Wei, Mingjun" userId="e3ca6078-c382-4c01-8d3e-4c824cf1cd7b" providerId="ADAL" clId="{9AA9394F-B3BD-4798-B83B-64B0293C2731}" dt="2024-04-04T17:27:14.994" v="139" actId="478"/>
          <ac:spMkLst>
            <pc:docMk/>
            <pc:sldMk cId="1642073806" sldId="1078"/>
            <ac:spMk id="3" creationId="{747EAED3-A5E2-A9C3-F7AC-0A0C40372996}"/>
          </ac:spMkLst>
        </pc:spChg>
        <pc:spChg chg="add del">
          <ac:chgData name="Wei, Mingjun" userId="e3ca6078-c382-4c01-8d3e-4c824cf1cd7b" providerId="ADAL" clId="{9AA9394F-B3BD-4798-B83B-64B0293C2731}" dt="2024-04-04T17:27:12.301" v="138" actId="22"/>
          <ac:spMkLst>
            <pc:docMk/>
            <pc:sldMk cId="1642073806" sldId="1078"/>
            <ac:spMk id="5" creationId="{B7618AFC-CFBB-FCC2-9558-2CEAE7B54052}"/>
          </ac:spMkLst>
        </pc:spChg>
        <pc:picChg chg="add mod">
          <ac:chgData name="Wei, Mingjun" userId="e3ca6078-c382-4c01-8d3e-4c824cf1cd7b" providerId="ADAL" clId="{9AA9394F-B3BD-4798-B83B-64B0293C2731}" dt="2024-04-04T17:27:48.227" v="157" actId="1076"/>
          <ac:picMkLst>
            <pc:docMk/>
            <pc:sldMk cId="1642073806" sldId="1078"/>
            <ac:picMk id="2050" creationId="{008DF756-5960-D2E8-F7CC-BEA721B22B31}"/>
          </ac:picMkLst>
        </pc:picChg>
        <pc:picChg chg="add">
          <ac:chgData name="Wei, Mingjun" userId="e3ca6078-c382-4c01-8d3e-4c824cf1cd7b" providerId="ADAL" clId="{9AA9394F-B3BD-4798-B83B-64B0293C2731}" dt="2024-04-04T17:27:27.465" v="145"/>
          <ac:picMkLst>
            <pc:docMk/>
            <pc:sldMk cId="1642073806" sldId="1078"/>
            <ac:picMk id="2052" creationId="{D1DF6506-498B-E229-B40A-144813F6C84A}"/>
          </ac:picMkLst>
        </pc:picChg>
        <pc:picChg chg="add mod">
          <ac:chgData name="Wei, Mingjun" userId="e3ca6078-c382-4c01-8d3e-4c824cf1cd7b" providerId="ADAL" clId="{9AA9394F-B3BD-4798-B83B-64B0293C2731}" dt="2024-04-04T17:27:45.179" v="154" actId="1076"/>
          <ac:picMkLst>
            <pc:docMk/>
            <pc:sldMk cId="1642073806" sldId="1078"/>
            <ac:picMk id="2054" creationId="{25AD78C1-B4DD-51C7-0594-BF75C696FAB0}"/>
          </ac:picMkLst>
        </pc:picChg>
      </pc:sldChg>
      <pc:sldChg chg="new del">
        <pc:chgData name="Wei, Mingjun" userId="e3ca6078-c382-4c01-8d3e-4c824cf1cd7b" providerId="ADAL" clId="{9AA9394F-B3BD-4798-B83B-64B0293C2731}" dt="2024-04-04T17:45:35.265" v="290" actId="47"/>
        <pc:sldMkLst>
          <pc:docMk/>
          <pc:sldMk cId="1792186400" sldId="1078"/>
        </pc:sldMkLst>
      </pc:sldChg>
      <pc:sldChg chg="modSp new del mod">
        <pc:chgData name="Wei, Mingjun" userId="e3ca6078-c382-4c01-8d3e-4c824cf1cd7b" providerId="ADAL" clId="{9AA9394F-B3BD-4798-B83B-64B0293C2731}" dt="2024-04-04T17:34:02.164" v="287" actId="47"/>
        <pc:sldMkLst>
          <pc:docMk/>
          <pc:sldMk cId="4212678812" sldId="1079"/>
        </pc:sldMkLst>
        <pc:spChg chg="mod">
          <ac:chgData name="Wei, Mingjun" userId="e3ca6078-c382-4c01-8d3e-4c824cf1cd7b" providerId="ADAL" clId="{9AA9394F-B3BD-4798-B83B-64B0293C2731}" dt="2024-04-04T17:32:42.631" v="285" actId="15"/>
          <ac:spMkLst>
            <pc:docMk/>
            <pc:sldMk cId="4212678812" sldId="1079"/>
            <ac:spMk id="3" creationId="{E6A2EA09-14D2-D6E4-7E49-720388140572}"/>
          </ac:spMkLst>
        </pc:spChg>
      </pc:sldChg>
      <pc:sldChg chg="add">
        <pc:chgData name="Wei, Mingjun" userId="e3ca6078-c382-4c01-8d3e-4c824cf1cd7b" providerId="ADAL" clId="{9AA9394F-B3BD-4798-B83B-64B0293C2731}" dt="2024-04-04T18:35:26.592" v="503"/>
        <pc:sldMkLst>
          <pc:docMk/>
          <pc:sldMk cId="1658903876" sldId="1085"/>
        </pc:sldMkLst>
      </pc:sldChg>
    </pc:docChg>
  </pc:docChgLst>
  <pc:docChgLst>
    <pc:chgData name="Mingjun Wei" userId="579a03c1eb723069" providerId="LiveId" clId="{A1A79B5B-B6C3-490C-8D40-0CFD297E9CA0}"/>
    <pc:docChg chg="undo custSel addSld delSld modSld">
      <pc:chgData name="Mingjun Wei" userId="579a03c1eb723069" providerId="LiveId" clId="{A1A79B5B-B6C3-490C-8D40-0CFD297E9CA0}" dt="2024-04-26T18:50:55.238" v="261" actId="1036"/>
      <pc:docMkLst>
        <pc:docMk/>
      </pc:docMkLst>
      <pc:sldChg chg="mod modShow">
        <pc:chgData name="Mingjun Wei" userId="579a03c1eb723069" providerId="LiveId" clId="{A1A79B5B-B6C3-490C-8D40-0CFD297E9CA0}" dt="2024-04-26T18:36:51.703" v="57" actId="729"/>
        <pc:sldMkLst>
          <pc:docMk/>
          <pc:sldMk cId="2383669141" sldId="1140"/>
        </pc:sldMkLst>
      </pc:sldChg>
      <pc:sldChg chg="addSp delSp modSp mod">
        <pc:chgData name="Mingjun Wei" userId="579a03c1eb723069" providerId="LiveId" clId="{A1A79B5B-B6C3-490C-8D40-0CFD297E9CA0}" dt="2024-04-26T18:50:00.963" v="236" actId="1037"/>
        <pc:sldMkLst>
          <pc:docMk/>
          <pc:sldMk cId="443977292" sldId="1141"/>
        </pc:sldMkLst>
        <pc:spChg chg="add del">
          <ac:chgData name="Mingjun Wei" userId="579a03c1eb723069" providerId="LiveId" clId="{A1A79B5B-B6C3-490C-8D40-0CFD297E9CA0}" dt="2024-04-26T18:37:51.674" v="67" actId="478"/>
          <ac:spMkLst>
            <pc:docMk/>
            <pc:sldMk cId="443977292" sldId="1141"/>
            <ac:spMk id="22" creationId="{1BA79A91-3AAB-82C5-2EBC-312C0D73482C}"/>
          </ac:spMkLst>
        </pc:spChg>
        <pc:spChg chg="mod">
          <ac:chgData name="Mingjun Wei" userId="579a03c1eb723069" providerId="LiveId" clId="{A1A79B5B-B6C3-490C-8D40-0CFD297E9CA0}" dt="2024-04-26T18:49:54.675" v="215" actId="1038"/>
          <ac:spMkLst>
            <pc:docMk/>
            <pc:sldMk cId="443977292" sldId="1141"/>
            <ac:spMk id="32" creationId="{4D40CE9B-24FB-41FE-49A9-F3CC006C43AE}"/>
          </ac:spMkLst>
        </pc:spChg>
        <pc:spChg chg="add del mod">
          <ac:chgData name="Mingjun Wei" userId="579a03c1eb723069" providerId="LiveId" clId="{A1A79B5B-B6C3-490C-8D40-0CFD297E9CA0}" dt="2024-04-26T18:37:52.717" v="68" actId="478"/>
          <ac:spMkLst>
            <pc:docMk/>
            <pc:sldMk cId="443977292" sldId="1141"/>
            <ac:spMk id="34" creationId="{8E170E0A-B778-6053-FB1B-AFC1E554ADA3}"/>
          </ac:spMkLst>
        </pc:spChg>
        <pc:spChg chg="mod">
          <ac:chgData name="Mingjun Wei" userId="579a03c1eb723069" providerId="LiveId" clId="{A1A79B5B-B6C3-490C-8D40-0CFD297E9CA0}" dt="2024-04-26T18:41:28.483" v="166" actId="1035"/>
          <ac:spMkLst>
            <pc:docMk/>
            <pc:sldMk cId="443977292" sldId="1141"/>
            <ac:spMk id="37" creationId="{13BD4AA2-EF4E-BA92-F32B-E538C9AB3C56}"/>
          </ac:spMkLst>
        </pc:spChg>
        <pc:spChg chg="mod">
          <ac:chgData name="Mingjun Wei" userId="579a03c1eb723069" providerId="LiveId" clId="{A1A79B5B-B6C3-490C-8D40-0CFD297E9CA0}" dt="2024-04-26T18:41:21.458" v="148" actId="1036"/>
          <ac:spMkLst>
            <pc:docMk/>
            <pc:sldMk cId="443977292" sldId="1141"/>
            <ac:spMk id="38" creationId="{B755B3EC-F6A4-3D74-7DE9-E52FB5500DCE}"/>
          </ac:spMkLst>
        </pc:spChg>
        <pc:spChg chg="mod">
          <ac:chgData name="Mingjun Wei" userId="579a03c1eb723069" providerId="LiveId" clId="{A1A79B5B-B6C3-490C-8D40-0CFD297E9CA0}" dt="2024-04-26T18:50:00.963" v="236" actId="1037"/>
          <ac:spMkLst>
            <pc:docMk/>
            <pc:sldMk cId="443977292" sldId="1141"/>
            <ac:spMk id="55" creationId="{544ECCEF-2E32-151E-F156-B888FADFA6EE}"/>
          </ac:spMkLst>
        </pc:spChg>
        <pc:picChg chg="add del mod ord modCrop">
          <ac:chgData name="Mingjun Wei" userId="579a03c1eb723069" providerId="LiveId" clId="{A1A79B5B-B6C3-490C-8D40-0CFD297E9CA0}" dt="2024-04-26T18:38:19.356" v="76" actId="478"/>
          <ac:picMkLst>
            <pc:docMk/>
            <pc:sldMk cId="443977292" sldId="1141"/>
            <ac:picMk id="3" creationId="{A3526F59-D49E-5DB1-1745-2B86F01167B1}"/>
          </ac:picMkLst>
        </pc:picChg>
        <pc:picChg chg="del">
          <ac:chgData name="Mingjun Wei" userId="579a03c1eb723069" providerId="LiveId" clId="{A1A79B5B-B6C3-490C-8D40-0CFD297E9CA0}" dt="2024-04-26T18:37:46.367" v="65" actId="478"/>
          <ac:picMkLst>
            <pc:docMk/>
            <pc:sldMk cId="443977292" sldId="1141"/>
            <ac:picMk id="4" creationId="{38C16C69-6B65-310D-FFD4-E9C2DF045989}"/>
          </ac:picMkLst>
        </pc:picChg>
        <pc:picChg chg="mod">
          <ac:chgData name="Mingjun Wei" userId="579a03c1eb723069" providerId="LiveId" clId="{A1A79B5B-B6C3-490C-8D40-0CFD297E9CA0}" dt="2024-04-26T18:49:56.642" v="223" actId="1037"/>
          <ac:picMkLst>
            <pc:docMk/>
            <pc:sldMk cId="443977292" sldId="1141"/>
            <ac:picMk id="28" creationId="{524D3253-F047-8379-59AC-CA637C9E3E6A}"/>
          </ac:picMkLst>
        </pc:picChg>
        <pc:picChg chg="mod">
          <ac:chgData name="Mingjun Wei" userId="579a03c1eb723069" providerId="LiveId" clId="{A1A79B5B-B6C3-490C-8D40-0CFD297E9CA0}" dt="2024-04-26T18:49:57.909" v="225" actId="1037"/>
          <ac:picMkLst>
            <pc:docMk/>
            <pc:sldMk cId="443977292" sldId="1141"/>
            <ac:picMk id="29" creationId="{C747AE29-2BEB-2615-9E22-D127336CA20D}"/>
          </ac:picMkLst>
        </pc:picChg>
        <pc:picChg chg="add mod modCrop">
          <ac:chgData name="Mingjun Wei" userId="579a03c1eb723069" providerId="LiveId" clId="{A1A79B5B-B6C3-490C-8D40-0CFD297E9CA0}" dt="2024-04-26T18:38:48.044" v="81" actId="732"/>
          <ac:picMkLst>
            <pc:docMk/>
            <pc:sldMk cId="443977292" sldId="1141"/>
            <ac:picMk id="35" creationId="{5416550C-AA9E-F407-A2C5-1A344E9A87A5}"/>
          </ac:picMkLst>
        </pc:picChg>
        <pc:picChg chg="add del mod ord modCrop">
          <ac:chgData name="Mingjun Wei" userId="579a03c1eb723069" providerId="LiveId" clId="{A1A79B5B-B6C3-490C-8D40-0CFD297E9CA0}" dt="2024-04-26T18:42:34.788" v="179" actId="478"/>
          <ac:picMkLst>
            <pc:docMk/>
            <pc:sldMk cId="443977292" sldId="1141"/>
            <ac:picMk id="36" creationId="{66A03707-8B65-4A01-6FFE-1E001490600A}"/>
          </ac:picMkLst>
        </pc:picChg>
        <pc:picChg chg="add mod ord">
          <ac:chgData name="Mingjun Wei" userId="579a03c1eb723069" providerId="LiveId" clId="{A1A79B5B-B6C3-490C-8D40-0CFD297E9CA0}" dt="2024-04-26T18:49:50.714" v="209" actId="1076"/>
          <ac:picMkLst>
            <pc:docMk/>
            <pc:sldMk cId="443977292" sldId="1141"/>
            <ac:picMk id="44" creationId="{FFE4628A-40BB-6C85-91FD-C24ABB31FBEB}"/>
          </ac:picMkLst>
        </pc:picChg>
        <pc:cxnChg chg="mod">
          <ac:chgData name="Mingjun Wei" userId="579a03c1eb723069" providerId="LiveId" clId="{A1A79B5B-B6C3-490C-8D40-0CFD297E9CA0}" dt="2024-04-26T18:41:30.530" v="175" actId="1038"/>
          <ac:cxnSpMkLst>
            <pc:docMk/>
            <pc:sldMk cId="443977292" sldId="1141"/>
            <ac:cxnSpMk id="42" creationId="{157C5027-3AE4-D0F0-18E6-8E3A97CC336A}"/>
          </ac:cxnSpMkLst>
        </pc:cxnChg>
        <pc:cxnChg chg="mod">
          <ac:chgData name="Mingjun Wei" userId="579a03c1eb723069" providerId="LiveId" clId="{A1A79B5B-B6C3-490C-8D40-0CFD297E9CA0}" dt="2024-04-26T18:41:24.488" v="149" actId="14100"/>
          <ac:cxnSpMkLst>
            <pc:docMk/>
            <pc:sldMk cId="443977292" sldId="1141"/>
            <ac:cxnSpMk id="50" creationId="{BF7B693D-06A2-6F2D-9ABA-895DCAEA4F1C}"/>
          </ac:cxnSpMkLst>
        </pc:cxnChg>
      </pc:sldChg>
      <pc:sldChg chg="addSp delSp modSp mod">
        <pc:chgData name="Mingjun Wei" userId="579a03c1eb723069" providerId="LiveId" clId="{A1A79B5B-B6C3-490C-8D40-0CFD297E9CA0}" dt="2024-04-26T18:50:55.238" v="261" actId="1036"/>
        <pc:sldMkLst>
          <pc:docMk/>
          <pc:sldMk cId="2524954611" sldId="1142"/>
        </pc:sldMkLst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5" creationId="{F00A2269-C9F9-A491-9617-30D104E73F8F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6" creationId="{3D8D0C7A-5132-D0FE-5BFD-3834D8A4E93E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7" creationId="{ABAA0B88-8909-FE2F-5F1B-33D8F62801A7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8" creationId="{7500CE16-F265-49B1-C44F-BFE64B42D2B5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9" creationId="{298952A4-C09A-1D17-1406-CC041D5FC56C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0" creationId="{068EC5E5-4B8F-E0B3-178B-701D46DEA198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1" creationId="{3344C268-23FA-7A78-496D-BC0503A0DACE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3" creationId="{427286D9-FFDD-5C9A-D2F8-B7A1B08BEB21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4" creationId="{0DF69C1B-3621-8F4C-34FB-8F17C99F5FCF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5" creationId="{7B4D7B69-324E-B78F-5E84-0E9BE37C3487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6" creationId="{CB33413B-4151-C96E-68B4-9B90188644C5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7" creationId="{B7A11874-CD6E-4862-B8A1-D663E70A7646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8" creationId="{0DD2DF54-BE69-855F-2A12-22526CCFA60F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19" creationId="{EFBCAAD8-1B25-31AA-48E3-294724442207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20" creationId="{B0612D84-FEC0-3BB0-79B1-8A8CB3CFACFA}"/>
          </ac:spMkLst>
        </pc:spChg>
        <pc:spChg chg="add del mod">
          <ac:chgData name="Mingjun Wei" userId="579a03c1eb723069" providerId="LiveId" clId="{A1A79B5B-B6C3-490C-8D40-0CFD297E9CA0}" dt="2024-04-26T18:50:32.131" v="240" actId="478"/>
          <ac:spMkLst>
            <pc:docMk/>
            <pc:sldMk cId="2524954611" sldId="1142"/>
            <ac:spMk id="22" creationId="{2B71313F-324B-4B5D-B544-BD08EC19273F}"/>
          </ac:spMkLst>
        </pc:spChg>
        <pc:spChg chg="mod">
          <ac:chgData name="Mingjun Wei" userId="579a03c1eb723069" providerId="LiveId" clId="{A1A79B5B-B6C3-490C-8D40-0CFD297E9CA0}" dt="2024-04-26T18:50:55.238" v="261" actId="1036"/>
          <ac:spMkLst>
            <pc:docMk/>
            <pc:sldMk cId="2524954611" sldId="1142"/>
            <ac:spMk id="27" creationId="{B601A780-F086-0928-319D-D346C8E1DB0D}"/>
          </ac:spMkLst>
        </pc:spChg>
        <pc:picChg chg="del">
          <ac:chgData name="Mingjun Wei" userId="579a03c1eb723069" providerId="LiveId" clId="{A1A79B5B-B6C3-490C-8D40-0CFD297E9CA0}" dt="2024-04-26T18:50:26.453" v="237" actId="478"/>
          <ac:picMkLst>
            <pc:docMk/>
            <pc:sldMk cId="2524954611" sldId="1142"/>
            <ac:picMk id="4" creationId="{D9C3BC32-6F62-583C-93AB-6A475D5B6A55}"/>
          </ac:picMkLst>
        </pc:picChg>
        <pc:picChg chg="add mod ord">
          <ac:chgData name="Mingjun Wei" userId="579a03c1eb723069" providerId="LiveId" clId="{A1A79B5B-B6C3-490C-8D40-0CFD297E9CA0}" dt="2024-04-26T18:50:55.238" v="261" actId="1036"/>
          <ac:picMkLst>
            <pc:docMk/>
            <pc:sldMk cId="2524954611" sldId="1142"/>
            <ac:picMk id="23" creationId="{843166B8-8146-FC31-5E9F-C44A82C8CD15}"/>
          </ac:picMkLst>
        </pc:picChg>
        <pc:cxnChg chg="mod">
          <ac:chgData name="Mingjun Wei" userId="579a03c1eb723069" providerId="LiveId" clId="{A1A79B5B-B6C3-490C-8D40-0CFD297E9CA0}" dt="2024-04-26T18:50:55.238" v="261" actId="1036"/>
          <ac:cxnSpMkLst>
            <pc:docMk/>
            <pc:sldMk cId="2524954611" sldId="1142"/>
            <ac:cxnSpMk id="12" creationId="{97E98FED-1AF6-1091-1CE1-47125513F367}"/>
          </ac:cxnSpMkLst>
        </pc:cxnChg>
        <pc:cxnChg chg="mod">
          <ac:chgData name="Mingjun Wei" userId="579a03c1eb723069" providerId="LiveId" clId="{A1A79B5B-B6C3-490C-8D40-0CFD297E9CA0}" dt="2024-04-26T18:50:55.238" v="261" actId="1036"/>
          <ac:cxnSpMkLst>
            <pc:docMk/>
            <pc:sldMk cId="2524954611" sldId="1142"/>
            <ac:cxnSpMk id="21" creationId="{94E26D97-0282-F565-FDC8-435895645A22}"/>
          </ac:cxnSpMkLst>
        </pc:cxnChg>
        <pc:cxnChg chg="mod">
          <ac:chgData name="Mingjun Wei" userId="579a03c1eb723069" providerId="LiveId" clId="{A1A79B5B-B6C3-490C-8D40-0CFD297E9CA0}" dt="2024-04-26T18:50:55.238" v="261" actId="1036"/>
          <ac:cxnSpMkLst>
            <pc:docMk/>
            <pc:sldMk cId="2524954611" sldId="1142"/>
            <ac:cxnSpMk id="28" creationId="{A1C779A4-80E1-E179-0E87-29AD92382166}"/>
          </ac:cxnSpMkLst>
        </pc:cxnChg>
      </pc:sldChg>
      <pc:sldChg chg="addSp delSp modSp new del mod">
        <pc:chgData name="Mingjun Wei" userId="579a03c1eb723069" providerId="LiveId" clId="{A1A79B5B-B6C3-490C-8D40-0CFD297E9CA0}" dt="2024-04-26T18:36:02.987" v="47" actId="47"/>
        <pc:sldMkLst>
          <pc:docMk/>
          <pc:sldMk cId="1583075546" sldId="1154"/>
        </pc:sldMkLst>
        <pc:spChg chg="del">
          <ac:chgData name="Mingjun Wei" userId="579a03c1eb723069" providerId="LiveId" clId="{A1A79B5B-B6C3-490C-8D40-0CFD297E9CA0}" dt="2024-04-26T18:27:27.372" v="1" actId="478"/>
          <ac:spMkLst>
            <pc:docMk/>
            <pc:sldMk cId="1583075546" sldId="1154"/>
            <ac:spMk id="3" creationId="{5F7058D9-1454-D527-3BF1-0748AA24F680}"/>
          </ac:spMkLst>
        </pc:spChg>
        <pc:grpChg chg="add del mod">
          <ac:chgData name="Mingjun Wei" userId="579a03c1eb723069" providerId="LiveId" clId="{A1A79B5B-B6C3-490C-8D40-0CFD297E9CA0}" dt="2024-04-26T18:34:30.708" v="21" actId="478"/>
          <ac:grpSpMkLst>
            <pc:docMk/>
            <pc:sldMk cId="1583075546" sldId="1154"/>
            <ac:grpSpMk id="9" creationId="{E2C68F1C-7B3B-8E43-0D54-EE2DFAA7FDE9}"/>
          </ac:grpSpMkLst>
        </pc:grpChg>
        <pc:grpChg chg="add del mod">
          <ac:chgData name="Mingjun Wei" userId="579a03c1eb723069" providerId="LiveId" clId="{A1A79B5B-B6C3-490C-8D40-0CFD297E9CA0}" dt="2024-04-26T18:35:54.376" v="42" actId="21"/>
          <ac:grpSpMkLst>
            <pc:docMk/>
            <pc:sldMk cId="1583075546" sldId="1154"/>
            <ac:grpSpMk id="16" creationId="{FA01205E-433E-6F12-D4F3-154893DB1FF7}"/>
          </ac:grpSpMkLst>
        </pc:grpChg>
        <pc:picChg chg="add del mod">
          <ac:chgData name="Mingjun Wei" userId="579a03c1eb723069" providerId="LiveId" clId="{A1A79B5B-B6C3-490C-8D40-0CFD297E9CA0}" dt="2024-04-26T18:28:22.919" v="4" actId="478"/>
          <ac:picMkLst>
            <pc:docMk/>
            <pc:sldMk cId="1583075546" sldId="1154"/>
            <ac:picMk id="4" creationId="{F891B170-320D-9743-4390-C91DA4E9893E}"/>
          </ac:picMkLst>
        </pc:picChg>
        <pc:picChg chg="add mod">
          <ac:chgData name="Mingjun Wei" userId="579a03c1eb723069" providerId="LiveId" clId="{A1A79B5B-B6C3-490C-8D40-0CFD297E9CA0}" dt="2024-04-26T18:30:39.065" v="14" actId="164"/>
          <ac:picMkLst>
            <pc:docMk/>
            <pc:sldMk cId="1583075546" sldId="1154"/>
            <ac:picMk id="5" creationId="{71664D8E-ED81-90C0-4D06-C1FF4545EE99}"/>
          </ac:picMkLst>
        </pc:picChg>
        <pc:picChg chg="add mod">
          <ac:chgData name="Mingjun Wei" userId="579a03c1eb723069" providerId="LiveId" clId="{A1A79B5B-B6C3-490C-8D40-0CFD297E9CA0}" dt="2024-04-26T18:30:39.065" v="14" actId="164"/>
          <ac:picMkLst>
            <pc:docMk/>
            <pc:sldMk cId="1583075546" sldId="1154"/>
            <ac:picMk id="6" creationId="{DA301D2C-8606-1150-0696-2F5D70C47A7B}"/>
          </ac:picMkLst>
        </pc:picChg>
        <pc:picChg chg="add mod">
          <ac:chgData name="Mingjun Wei" userId="579a03c1eb723069" providerId="LiveId" clId="{A1A79B5B-B6C3-490C-8D40-0CFD297E9CA0}" dt="2024-04-26T18:30:39.065" v="14" actId="164"/>
          <ac:picMkLst>
            <pc:docMk/>
            <pc:sldMk cId="1583075546" sldId="1154"/>
            <ac:picMk id="7" creationId="{3CAFB9D9-91F7-E47F-82F0-4B1821ABA014}"/>
          </ac:picMkLst>
        </pc:picChg>
        <pc:picChg chg="add mod">
          <ac:chgData name="Mingjun Wei" userId="579a03c1eb723069" providerId="LiveId" clId="{A1A79B5B-B6C3-490C-8D40-0CFD297E9CA0}" dt="2024-04-26T18:30:39.065" v="14" actId="164"/>
          <ac:picMkLst>
            <pc:docMk/>
            <pc:sldMk cId="1583075546" sldId="1154"/>
            <ac:picMk id="8" creationId="{9AFD0AFE-A2AD-4537-8F22-1ECEAD903B33}"/>
          </ac:picMkLst>
        </pc:picChg>
        <pc:picChg chg="add mod">
          <ac:chgData name="Mingjun Wei" userId="579a03c1eb723069" providerId="LiveId" clId="{A1A79B5B-B6C3-490C-8D40-0CFD297E9CA0}" dt="2024-04-26T18:35:26.992" v="32" actId="164"/>
          <ac:picMkLst>
            <pc:docMk/>
            <pc:sldMk cId="1583075546" sldId="1154"/>
            <ac:picMk id="10" creationId="{D6C2A006-1E0A-331F-18AD-54607ABC63CE}"/>
          </ac:picMkLst>
        </pc:picChg>
        <pc:picChg chg="add mod">
          <ac:chgData name="Mingjun Wei" userId="579a03c1eb723069" providerId="LiveId" clId="{A1A79B5B-B6C3-490C-8D40-0CFD297E9CA0}" dt="2024-04-26T18:34:49.229" v="25" actId="1076"/>
          <ac:picMkLst>
            <pc:docMk/>
            <pc:sldMk cId="1583075546" sldId="1154"/>
            <ac:picMk id="11" creationId="{DFD2BF11-4515-6862-A68E-1E33FA8C4ACC}"/>
          </ac:picMkLst>
        </pc:picChg>
        <pc:picChg chg="add mod">
          <ac:chgData name="Mingjun Wei" userId="579a03c1eb723069" providerId="LiveId" clId="{A1A79B5B-B6C3-490C-8D40-0CFD297E9CA0}" dt="2024-04-26T18:35:26.992" v="32" actId="164"/>
          <ac:picMkLst>
            <pc:docMk/>
            <pc:sldMk cId="1583075546" sldId="1154"/>
            <ac:picMk id="12" creationId="{88FB253A-3AD1-DC65-CE60-2ABC86E7F50B}"/>
          </ac:picMkLst>
        </pc:picChg>
        <pc:picChg chg="add mod">
          <ac:chgData name="Mingjun Wei" userId="579a03c1eb723069" providerId="LiveId" clId="{A1A79B5B-B6C3-490C-8D40-0CFD297E9CA0}" dt="2024-04-26T18:35:16.422" v="29" actId="1076"/>
          <ac:picMkLst>
            <pc:docMk/>
            <pc:sldMk cId="1583075546" sldId="1154"/>
            <ac:picMk id="13" creationId="{DA7C95E9-15EF-D95B-C065-097F0DEC5B04}"/>
          </ac:picMkLst>
        </pc:picChg>
        <pc:picChg chg="add mod">
          <ac:chgData name="Mingjun Wei" userId="579a03c1eb723069" providerId="LiveId" clId="{A1A79B5B-B6C3-490C-8D40-0CFD297E9CA0}" dt="2024-04-26T18:35:26.992" v="32" actId="164"/>
          <ac:picMkLst>
            <pc:docMk/>
            <pc:sldMk cId="1583075546" sldId="1154"/>
            <ac:picMk id="14" creationId="{C4B21347-786F-CE66-D836-4A6AE946EFA0}"/>
          </ac:picMkLst>
        </pc:picChg>
        <pc:picChg chg="add mod">
          <ac:chgData name="Mingjun Wei" userId="579a03c1eb723069" providerId="LiveId" clId="{A1A79B5B-B6C3-490C-8D40-0CFD297E9CA0}" dt="2024-04-26T18:35:26.992" v="32" actId="164"/>
          <ac:picMkLst>
            <pc:docMk/>
            <pc:sldMk cId="1583075546" sldId="1154"/>
            <ac:picMk id="15" creationId="{E8D0BAA3-16F9-CDF2-7507-8CA7F9307B45}"/>
          </ac:picMkLst>
        </pc:picChg>
      </pc:sldChg>
      <pc:sldChg chg="addSp delSp modSp new mod">
        <pc:chgData name="Mingjun Wei" userId="579a03c1eb723069" providerId="LiveId" clId="{A1A79B5B-B6C3-490C-8D40-0CFD297E9CA0}" dt="2024-04-26T18:48:00.279" v="199" actId="1076"/>
        <pc:sldMkLst>
          <pc:docMk/>
          <pc:sldMk cId="595006517" sldId="1155"/>
        </pc:sldMkLst>
        <pc:spChg chg="mod">
          <ac:chgData name="Mingjun Wei" userId="579a03c1eb723069" providerId="LiveId" clId="{A1A79B5B-B6C3-490C-8D40-0CFD297E9CA0}" dt="2024-04-26T18:36:28.136" v="55" actId="14100"/>
          <ac:spMkLst>
            <pc:docMk/>
            <pc:sldMk cId="595006517" sldId="1155"/>
            <ac:spMk id="2" creationId="{0BB23976-F331-BA36-2428-C6F32AE0774E}"/>
          </ac:spMkLst>
        </pc:spChg>
        <pc:spChg chg="del">
          <ac:chgData name="Mingjun Wei" userId="579a03c1eb723069" providerId="LiveId" clId="{A1A79B5B-B6C3-490C-8D40-0CFD297E9CA0}" dt="2024-04-26T18:36:08.743" v="49" actId="478"/>
          <ac:spMkLst>
            <pc:docMk/>
            <pc:sldMk cId="595006517" sldId="1155"/>
            <ac:spMk id="3" creationId="{A238D85B-42A8-33FC-8B9D-C9AF98E91CDD}"/>
          </ac:spMkLst>
        </pc:spChg>
        <pc:spChg chg="add mod">
          <ac:chgData name="Mingjun Wei" userId="579a03c1eb723069" providerId="LiveId" clId="{A1A79B5B-B6C3-490C-8D40-0CFD297E9CA0}" dt="2024-04-26T18:36:44.700" v="56"/>
          <ac:spMkLst>
            <pc:docMk/>
            <pc:sldMk cId="595006517" sldId="1155"/>
            <ac:spMk id="5" creationId="{F93EC718-243B-C700-9DD4-7244B86D5890}"/>
          </ac:spMkLst>
        </pc:spChg>
        <pc:grpChg chg="add mod">
          <ac:chgData name="Mingjun Wei" userId="579a03c1eb723069" providerId="LiveId" clId="{A1A79B5B-B6C3-490C-8D40-0CFD297E9CA0}" dt="2024-04-26T18:47:31.826" v="192" actId="164"/>
          <ac:grpSpMkLst>
            <pc:docMk/>
            <pc:sldMk cId="595006517" sldId="1155"/>
            <ac:grpSpMk id="11" creationId="{049E0C8B-AC80-3931-F174-E15DD7BAD2E5}"/>
          </ac:grpSpMkLst>
        </pc:grpChg>
        <pc:grpChg chg="add mod">
          <ac:chgData name="Mingjun Wei" userId="579a03c1eb723069" providerId="LiveId" clId="{A1A79B5B-B6C3-490C-8D40-0CFD297E9CA0}" dt="2024-04-26T18:48:00.279" v="199" actId="1076"/>
          <ac:grpSpMkLst>
            <pc:docMk/>
            <pc:sldMk cId="595006517" sldId="1155"/>
            <ac:grpSpMk id="13" creationId="{27FB461D-332E-D72D-8E42-EF3D98781DF0}"/>
          </ac:grpSpMkLst>
        </pc:grpChg>
        <pc:grpChg chg="add del mod">
          <ac:chgData name="Mingjun Wei" userId="579a03c1eb723069" providerId="LiveId" clId="{A1A79B5B-B6C3-490C-8D40-0CFD297E9CA0}" dt="2024-04-26T18:42:39.252" v="180" actId="478"/>
          <ac:grpSpMkLst>
            <pc:docMk/>
            <pc:sldMk cId="595006517" sldId="1155"/>
            <ac:grpSpMk id="16" creationId="{FA01205E-433E-6F12-D4F3-154893DB1FF7}"/>
          </ac:grpSpMkLst>
        </pc:grpChg>
        <pc:picChg chg="add mod ord">
          <ac:chgData name="Mingjun Wei" userId="579a03c1eb723069" providerId="LiveId" clId="{A1A79B5B-B6C3-490C-8D40-0CFD297E9CA0}" dt="2024-04-26T18:47:38.126" v="194" actId="164"/>
          <ac:picMkLst>
            <pc:docMk/>
            <pc:sldMk cId="595006517" sldId="1155"/>
            <ac:picMk id="6" creationId="{7B6E9BB5-45A9-16FF-49F9-8AB46DF9A909}"/>
          </ac:picMkLst>
        </pc:picChg>
        <pc:picChg chg="add mod ord">
          <ac:chgData name="Mingjun Wei" userId="579a03c1eb723069" providerId="LiveId" clId="{A1A79B5B-B6C3-490C-8D40-0CFD297E9CA0}" dt="2024-04-26T18:47:38.126" v="194" actId="164"/>
          <ac:picMkLst>
            <pc:docMk/>
            <pc:sldMk cId="595006517" sldId="1155"/>
            <ac:picMk id="7" creationId="{B8ED459F-B607-45E8-5450-DFD8F3F4FABD}"/>
          </ac:picMkLst>
        </pc:picChg>
        <pc:picChg chg="add mod ord">
          <ac:chgData name="Mingjun Wei" userId="579a03c1eb723069" providerId="LiveId" clId="{A1A79B5B-B6C3-490C-8D40-0CFD297E9CA0}" dt="2024-04-26T18:47:38.126" v="194" actId="164"/>
          <ac:picMkLst>
            <pc:docMk/>
            <pc:sldMk cId="595006517" sldId="1155"/>
            <ac:picMk id="8" creationId="{125DB21B-0194-B4BF-D6D7-A03B3FEA6E4D}"/>
          </ac:picMkLst>
        </pc:picChg>
        <pc:picChg chg="add mod ord">
          <ac:chgData name="Mingjun Wei" userId="579a03c1eb723069" providerId="LiveId" clId="{A1A79B5B-B6C3-490C-8D40-0CFD297E9CA0}" dt="2024-04-26T18:47:38.126" v="194" actId="164"/>
          <ac:picMkLst>
            <pc:docMk/>
            <pc:sldMk cId="595006517" sldId="1155"/>
            <ac:picMk id="9" creationId="{B33FE5CB-8FF3-F2E2-7686-3F725000F027}"/>
          </ac:picMkLst>
        </pc:picChg>
        <pc:picChg chg="mod">
          <ac:chgData name="Mingjun Wei" userId="579a03c1eb723069" providerId="LiveId" clId="{A1A79B5B-B6C3-490C-8D40-0CFD297E9CA0}" dt="2024-04-26T18:35:57.744" v="44"/>
          <ac:picMkLst>
            <pc:docMk/>
            <pc:sldMk cId="595006517" sldId="1155"/>
            <ac:picMk id="10" creationId="{D6C2A006-1E0A-331F-18AD-54607ABC63CE}"/>
          </ac:picMkLst>
        </pc:picChg>
        <pc:picChg chg="mod">
          <ac:chgData name="Mingjun Wei" userId="579a03c1eb723069" providerId="LiveId" clId="{A1A79B5B-B6C3-490C-8D40-0CFD297E9CA0}" dt="2024-04-26T18:35:57.744" v="44"/>
          <ac:picMkLst>
            <pc:docMk/>
            <pc:sldMk cId="595006517" sldId="1155"/>
            <ac:picMk id="12" creationId="{88FB253A-3AD1-DC65-CE60-2ABC86E7F50B}"/>
          </ac:picMkLst>
        </pc:picChg>
        <pc:picChg chg="mod">
          <ac:chgData name="Mingjun Wei" userId="579a03c1eb723069" providerId="LiveId" clId="{A1A79B5B-B6C3-490C-8D40-0CFD297E9CA0}" dt="2024-04-26T18:35:57.744" v="44"/>
          <ac:picMkLst>
            <pc:docMk/>
            <pc:sldMk cId="595006517" sldId="1155"/>
            <ac:picMk id="14" creationId="{C4B21347-786F-CE66-D836-4A6AE946EFA0}"/>
          </ac:picMkLst>
        </pc:picChg>
        <pc:picChg chg="mod">
          <ac:chgData name="Mingjun Wei" userId="579a03c1eb723069" providerId="LiveId" clId="{A1A79B5B-B6C3-490C-8D40-0CFD297E9CA0}" dt="2024-04-26T18:35:57.744" v="44"/>
          <ac:picMkLst>
            <pc:docMk/>
            <pc:sldMk cId="595006517" sldId="1155"/>
            <ac:picMk id="15" creationId="{E8D0BAA3-16F9-CDF2-7507-8CA7F9307B45}"/>
          </ac:picMkLst>
        </pc:picChg>
        <pc:cxnChg chg="add mod">
          <ac:chgData name="Mingjun Wei" userId="579a03c1eb723069" providerId="LiveId" clId="{A1A79B5B-B6C3-490C-8D40-0CFD297E9CA0}" dt="2024-04-26T18:36:44.700" v="56"/>
          <ac:cxnSpMkLst>
            <pc:docMk/>
            <pc:sldMk cId="595006517" sldId="1155"/>
            <ac:cxnSpMk id="4" creationId="{8DB03610-B8B3-3026-EC28-D11925BD18C4}"/>
          </ac:cxnSpMkLst>
        </pc:cxnChg>
      </pc:sldChg>
    </pc:docChg>
  </pc:docChgLst>
  <pc:docChgLst>
    <pc:chgData name="Wei, Mingjun" userId="e3ca6078-c382-4c01-8d3e-4c824cf1cd7b" providerId="ADAL" clId="{4A2DD4B0-CBE0-4E5A-896F-980084E5D69E}"/>
    <pc:docChg chg="addSld delSld modSld">
      <pc:chgData name="Wei, Mingjun" userId="e3ca6078-c382-4c01-8d3e-4c824cf1cd7b" providerId="ADAL" clId="{4A2DD4B0-CBE0-4E5A-896F-980084E5D69E}" dt="2023-10-27T09:16:57.817" v="42" actId="47"/>
      <pc:docMkLst>
        <pc:docMk/>
      </pc:docMkLst>
      <pc:sldChg chg="add del">
        <pc:chgData name="Wei, Mingjun" userId="e3ca6078-c382-4c01-8d3e-4c824cf1cd7b" providerId="ADAL" clId="{4A2DD4B0-CBE0-4E5A-896F-980084E5D69E}" dt="2023-10-27T06:16:02.444" v="36" actId="47"/>
        <pc:sldMkLst>
          <pc:docMk/>
          <pc:sldMk cId="3623183008" sldId="781"/>
        </pc:sldMkLst>
      </pc:sldChg>
      <pc:sldChg chg="modSp mod">
        <pc:chgData name="Wei, Mingjun" userId="e3ca6078-c382-4c01-8d3e-4c824cf1cd7b" providerId="ADAL" clId="{4A2DD4B0-CBE0-4E5A-896F-980084E5D69E}" dt="2023-10-27T05:54:13.058" v="3" actId="20577"/>
        <pc:sldMkLst>
          <pc:docMk/>
          <pc:sldMk cId="2008947440" sldId="823"/>
        </pc:sldMkLst>
        <pc:spChg chg="mod">
          <ac:chgData name="Wei, Mingjun" userId="e3ca6078-c382-4c01-8d3e-4c824cf1cd7b" providerId="ADAL" clId="{4A2DD4B0-CBE0-4E5A-896F-980084E5D69E}" dt="2023-10-27T05:54:13.058" v="3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4A2DD4B0-CBE0-4E5A-896F-980084E5D69E}" dt="2023-10-27T08:19:12.914" v="38" actId="47"/>
        <pc:sldMkLst>
          <pc:docMk/>
          <pc:sldMk cId="3994050235" sldId="824"/>
        </pc:sldMkLst>
      </pc:sldChg>
      <pc:sldChg chg="del">
        <pc:chgData name="Wei, Mingjun" userId="e3ca6078-c382-4c01-8d3e-4c824cf1cd7b" providerId="ADAL" clId="{4A2DD4B0-CBE0-4E5A-896F-980084E5D69E}" dt="2023-10-27T08:19:14.508" v="40" actId="47"/>
        <pc:sldMkLst>
          <pc:docMk/>
          <pc:sldMk cId="1737632603" sldId="825"/>
        </pc:sldMkLst>
      </pc:sldChg>
      <pc:sldChg chg="del">
        <pc:chgData name="Wei, Mingjun" userId="e3ca6078-c382-4c01-8d3e-4c824cf1cd7b" providerId="ADAL" clId="{4A2DD4B0-CBE0-4E5A-896F-980084E5D69E}" dt="2023-10-27T08:19:13.798" v="39" actId="47"/>
        <pc:sldMkLst>
          <pc:docMk/>
          <pc:sldMk cId="3267541900" sldId="826"/>
        </pc:sldMkLst>
      </pc:sldChg>
      <pc:sldChg chg="del">
        <pc:chgData name="Wei, Mingjun" userId="e3ca6078-c382-4c01-8d3e-4c824cf1cd7b" providerId="ADAL" clId="{4A2DD4B0-CBE0-4E5A-896F-980084E5D69E}" dt="2023-10-27T08:19:15.160" v="41" actId="47"/>
        <pc:sldMkLst>
          <pc:docMk/>
          <pc:sldMk cId="835499323" sldId="827"/>
        </pc:sldMkLst>
      </pc:sldChg>
      <pc:sldChg chg="del">
        <pc:chgData name="Wei, Mingjun" userId="e3ca6078-c382-4c01-8d3e-4c824cf1cd7b" providerId="ADAL" clId="{4A2DD4B0-CBE0-4E5A-896F-980084E5D69E}" dt="2023-10-27T05:45:51.746" v="1" actId="47"/>
        <pc:sldMkLst>
          <pc:docMk/>
          <pc:sldMk cId="2079840802" sldId="828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4248014250" sldId="830"/>
        </pc:sldMkLst>
      </pc:sldChg>
      <pc:sldChg chg="del">
        <pc:chgData name="Wei, Mingjun" userId="e3ca6078-c382-4c01-8d3e-4c824cf1cd7b" providerId="ADAL" clId="{4A2DD4B0-CBE0-4E5A-896F-980084E5D69E}" dt="2023-10-27T08:19:10.904" v="37" actId="47"/>
        <pc:sldMkLst>
          <pc:docMk/>
          <pc:sldMk cId="1179167068" sldId="831"/>
        </pc:sldMkLst>
      </pc:sldChg>
      <pc:sldChg chg="del">
        <pc:chgData name="Wei, Mingjun" userId="e3ca6078-c382-4c01-8d3e-4c824cf1cd7b" providerId="ADAL" clId="{4A2DD4B0-CBE0-4E5A-896F-980084E5D69E}" dt="2023-10-27T09:16:57.817" v="42" actId="47"/>
        <pc:sldMkLst>
          <pc:docMk/>
          <pc:sldMk cId="542704352" sldId="832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1954872210" sldId="875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3556662092" sldId="994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147695727" sldId="995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3488530848" sldId="998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678565081" sldId="999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2901492031" sldId="1000"/>
        </pc:sldMkLst>
      </pc:sldChg>
      <pc:sldChg chg="del">
        <pc:chgData name="Wei, Mingjun" userId="e3ca6078-c382-4c01-8d3e-4c824cf1cd7b" providerId="ADAL" clId="{4A2DD4B0-CBE0-4E5A-896F-980084E5D69E}" dt="2023-10-27T05:45:44.701" v="0" actId="47"/>
        <pc:sldMkLst>
          <pc:docMk/>
          <pc:sldMk cId="527634402" sldId="1001"/>
        </pc:sldMkLst>
      </pc:sldChg>
      <pc:sldChg chg="modSp add del mod">
        <pc:chgData name="Wei, Mingjun" userId="e3ca6078-c382-4c01-8d3e-4c824cf1cd7b" providerId="ADAL" clId="{4A2DD4B0-CBE0-4E5A-896F-980084E5D69E}" dt="2023-10-27T06:15:38.310" v="34" actId="20577"/>
        <pc:sldMkLst>
          <pc:docMk/>
          <pc:sldMk cId="2051054561" sldId="1003"/>
        </pc:sldMkLst>
        <pc:spChg chg="mod">
          <ac:chgData name="Wei, Mingjun" userId="e3ca6078-c382-4c01-8d3e-4c824cf1cd7b" providerId="ADAL" clId="{4A2DD4B0-CBE0-4E5A-896F-980084E5D69E}" dt="2023-10-27T06:15:38.310" v="34" actId="20577"/>
          <ac:spMkLst>
            <pc:docMk/>
            <pc:sldMk cId="2051054561" sldId="1003"/>
            <ac:spMk id="2" creationId="{A48A6247-B586-8340-2BF8-3CCD41F19DC5}"/>
          </ac:spMkLst>
        </pc:spChg>
      </pc:sldChg>
    </pc:docChg>
  </pc:docChgLst>
  <pc:docChgLst>
    <pc:chgData name="Wei, Mingjun" userId="e3ca6078-c382-4c01-8d3e-4c824cf1cd7b" providerId="ADAL" clId="{2E88964E-9DC1-41E0-B2ED-F908F1E8C037}"/>
    <pc:docChg chg="undo custSel addSld modSld sldOrd">
      <pc:chgData name="Wei, Mingjun" userId="e3ca6078-c382-4c01-8d3e-4c824cf1cd7b" providerId="ADAL" clId="{2E88964E-9DC1-41E0-B2ED-F908F1E8C037}" dt="2023-12-20T21:49:28.202" v="1589" actId="20577"/>
      <pc:docMkLst>
        <pc:docMk/>
      </pc:docMkLst>
      <pc:sldChg chg="modSp mod">
        <pc:chgData name="Wei, Mingjun" userId="e3ca6078-c382-4c01-8d3e-4c824cf1cd7b" providerId="ADAL" clId="{2E88964E-9DC1-41E0-B2ED-F908F1E8C037}" dt="2023-12-20T02:04:54.964" v="131" actId="20577"/>
        <pc:sldMkLst>
          <pc:docMk/>
          <pc:sldMk cId="2008947440" sldId="823"/>
        </pc:sldMkLst>
        <pc:spChg chg="mod">
          <ac:chgData name="Wei, Mingjun" userId="e3ca6078-c382-4c01-8d3e-4c824cf1cd7b" providerId="ADAL" clId="{2E88964E-9DC1-41E0-B2ED-F908F1E8C037}" dt="2023-12-20T02:04:54.964" v="131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modSp mod">
        <pc:chgData name="Wei, Mingjun" userId="e3ca6078-c382-4c01-8d3e-4c824cf1cd7b" providerId="ADAL" clId="{2E88964E-9DC1-41E0-B2ED-F908F1E8C037}" dt="2023-12-20T20:34:51.310" v="1236" actId="20577"/>
        <pc:sldMkLst>
          <pc:docMk/>
          <pc:sldMk cId="331721251" sldId="1018"/>
        </pc:sldMkLst>
        <pc:spChg chg="mod">
          <ac:chgData name="Wei, Mingjun" userId="e3ca6078-c382-4c01-8d3e-4c824cf1cd7b" providerId="ADAL" clId="{2E88964E-9DC1-41E0-B2ED-F908F1E8C037}" dt="2023-12-20T20:34:51.310" v="1236" actId="20577"/>
          <ac:spMkLst>
            <pc:docMk/>
            <pc:sldMk cId="331721251" sldId="1018"/>
            <ac:spMk id="3" creationId="{615FE8C3-1734-424A-4ED5-1C6453839538}"/>
          </ac:spMkLst>
        </pc:spChg>
      </pc:sldChg>
      <pc:sldChg chg="addSp delSp modSp mod">
        <pc:chgData name="Wei, Mingjun" userId="e3ca6078-c382-4c01-8d3e-4c824cf1cd7b" providerId="ADAL" clId="{2E88964E-9DC1-41E0-B2ED-F908F1E8C037}" dt="2023-12-20T21:35:59.819" v="1337" actId="20577"/>
        <pc:sldMkLst>
          <pc:docMk/>
          <pc:sldMk cId="2461173080" sldId="1019"/>
        </pc:sldMkLst>
        <pc:spChg chg="mod">
          <ac:chgData name="Wei, Mingjun" userId="e3ca6078-c382-4c01-8d3e-4c824cf1cd7b" providerId="ADAL" clId="{2E88964E-9DC1-41E0-B2ED-F908F1E8C037}" dt="2023-12-20T21:35:59.819" v="1337" actId="20577"/>
          <ac:spMkLst>
            <pc:docMk/>
            <pc:sldMk cId="2461173080" sldId="1019"/>
            <ac:spMk id="3" creationId="{2932E164-8206-8B82-B9D6-FC4E0F93559F}"/>
          </ac:spMkLst>
        </pc:spChg>
        <pc:picChg chg="del">
          <ac:chgData name="Wei, Mingjun" userId="e3ca6078-c382-4c01-8d3e-4c824cf1cd7b" providerId="ADAL" clId="{2E88964E-9DC1-41E0-B2ED-F908F1E8C037}" dt="2023-12-20T05:57:46.910" v="967" actId="478"/>
          <ac:picMkLst>
            <pc:docMk/>
            <pc:sldMk cId="2461173080" sldId="1019"/>
            <ac:picMk id="4" creationId="{B3D4F08E-4C8A-BC2B-35AE-51307AC20663}"/>
          </ac:picMkLst>
        </pc:picChg>
        <pc:picChg chg="add mod ord">
          <ac:chgData name="Wei, Mingjun" userId="e3ca6078-c382-4c01-8d3e-4c824cf1cd7b" providerId="ADAL" clId="{2E88964E-9DC1-41E0-B2ED-F908F1E8C037}" dt="2023-12-20T05:58:00.356" v="971" actId="1076"/>
          <ac:picMkLst>
            <pc:docMk/>
            <pc:sldMk cId="2461173080" sldId="1019"/>
            <ac:picMk id="7" creationId="{975CB425-D27A-844E-398A-C9106444C8F3}"/>
          </ac:picMkLst>
        </pc:picChg>
      </pc:sldChg>
      <pc:sldChg chg="addSp delSp modSp mod">
        <pc:chgData name="Wei, Mingjun" userId="e3ca6078-c382-4c01-8d3e-4c824cf1cd7b" providerId="ADAL" clId="{2E88964E-9DC1-41E0-B2ED-F908F1E8C037}" dt="2023-12-20T02:04:34.528" v="129" actId="1076"/>
        <pc:sldMkLst>
          <pc:docMk/>
          <pc:sldMk cId="1812249849" sldId="1021"/>
        </pc:sldMkLst>
        <pc:spChg chg="add del mod">
          <ac:chgData name="Wei, Mingjun" userId="e3ca6078-c382-4c01-8d3e-4c824cf1cd7b" providerId="ADAL" clId="{2E88964E-9DC1-41E0-B2ED-F908F1E8C037}" dt="2023-12-20T02:04:23.915" v="125"/>
          <ac:spMkLst>
            <pc:docMk/>
            <pc:sldMk cId="1812249849" sldId="1021"/>
            <ac:spMk id="4" creationId="{A2DAD91E-14EB-76C5-E4FA-FA8E73106663}"/>
          </ac:spMkLst>
        </pc:spChg>
        <pc:graphicFrameChg chg="del modGraphic">
          <ac:chgData name="Wei, Mingjun" userId="e3ca6078-c382-4c01-8d3e-4c824cf1cd7b" providerId="ADAL" clId="{2E88964E-9DC1-41E0-B2ED-F908F1E8C037}" dt="2023-12-20T02:04:14.474" v="124" actId="478"/>
          <ac:graphicFrameMkLst>
            <pc:docMk/>
            <pc:sldMk cId="1812249849" sldId="1021"/>
            <ac:graphicFrameMk id="5" creationId="{9F275247-7D16-A5D7-FAA0-5C052B1A7E4C}"/>
          </ac:graphicFrameMkLst>
        </pc:graphicFrameChg>
        <pc:graphicFrameChg chg="add mod modGraphic">
          <ac:chgData name="Wei, Mingjun" userId="e3ca6078-c382-4c01-8d3e-4c824cf1cd7b" providerId="ADAL" clId="{2E88964E-9DC1-41E0-B2ED-F908F1E8C037}" dt="2023-12-20T02:04:34.528" v="129" actId="1076"/>
          <ac:graphicFrameMkLst>
            <pc:docMk/>
            <pc:sldMk cId="1812249849" sldId="1021"/>
            <ac:graphicFrameMk id="6" creationId="{26F9A45F-FDB3-74E9-3609-412B133AD794}"/>
          </ac:graphicFrameMkLst>
        </pc:graphicFrameChg>
        <pc:graphicFrameChg chg="del">
          <ac:chgData name="Wei, Mingjun" userId="e3ca6078-c382-4c01-8d3e-4c824cf1cd7b" providerId="ADAL" clId="{2E88964E-9DC1-41E0-B2ED-F908F1E8C037}" dt="2023-12-20T02:04:11.814" v="121" actId="478"/>
          <ac:graphicFrameMkLst>
            <pc:docMk/>
            <pc:sldMk cId="1812249849" sldId="1021"/>
            <ac:graphicFrameMk id="7" creationId="{550424BB-EF0C-7B11-19F7-C5CB94D1DB49}"/>
          </ac:graphicFrameMkLst>
        </pc:graphicFrameChg>
      </pc:sldChg>
      <pc:sldChg chg="addSp modSp mod">
        <pc:chgData name="Wei, Mingjun" userId="e3ca6078-c382-4c01-8d3e-4c824cf1cd7b" providerId="ADAL" clId="{2E88964E-9DC1-41E0-B2ED-F908F1E8C037}" dt="2023-12-20T21:19:28.549" v="1282" actId="1076"/>
        <pc:sldMkLst>
          <pc:docMk/>
          <pc:sldMk cId="877185726" sldId="1022"/>
        </pc:sldMkLst>
        <pc:picChg chg="add mod">
          <ac:chgData name="Wei, Mingjun" userId="e3ca6078-c382-4c01-8d3e-4c824cf1cd7b" providerId="ADAL" clId="{2E88964E-9DC1-41E0-B2ED-F908F1E8C037}" dt="2023-12-20T21:19:28.549" v="1282" actId="1076"/>
          <ac:picMkLst>
            <pc:docMk/>
            <pc:sldMk cId="877185726" sldId="1022"/>
            <ac:picMk id="6" creationId="{D44A129A-7099-D033-93CD-49B51CA145B6}"/>
          </ac:picMkLst>
        </pc:picChg>
      </pc:sldChg>
      <pc:sldChg chg="modSp mod">
        <pc:chgData name="Wei, Mingjun" userId="e3ca6078-c382-4c01-8d3e-4c824cf1cd7b" providerId="ADAL" clId="{2E88964E-9DC1-41E0-B2ED-F908F1E8C037}" dt="2023-12-20T21:01:15.487" v="1276" actId="13926"/>
        <pc:sldMkLst>
          <pc:docMk/>
          <pc:sldMk cId="4168437299" sldId="1023"/>
        </pc:sldMkLst>
        <pc:graphicFrameChg chg="modGraphic">
          <ac:chgData name="Wei, Mingjun" userId="e3ca6078-c382-4c01-8d3e-4c824cf1cd7b" providerId="ADAL" clId="{2E88964E-9DC1-41E0-B2ED-F908F1E8C037}" dt="2023-12-20T21:01:15.487" v="1276" actId="13926"/>
          <ac:graphicFrameMkLst>
            <pc:docMk/>
            <pc:sldMk cId="4168437299" sldId="1023"/>
            <ac:graphicFrameMk id="19" creationId="{A22D85C6-E3B0-851F-B986-CD7756795264}"/>
          </ac:graphicFrameMkLst>
        </pc:graphicFrameChg>
      </pc:sldChg>
      <pc:sldChg chg="addSp delSp modSp new mod">
        <pc:chgData name="Wei, Mingjun" userId="e3ca6078-c382-4c01-8d3e-4c824cf1cd7b" providerId="ADAL" clId="{2E88964E-9DC1-41E0-B2ED-F908F1E8C037}" dt="2023-12-20T02:13:41.146" v="135" actId="27614"/>
        <pc:sldMkLst>
          <pc:docMk/>
          <pc:sldMk cId="1904054497" sldId="1027"/>
        </pc:sldMkLst>
        <pc:spChg chg="mod">
          <ac:chgData name="Wei, Mingjun" userId="e3ca6078-c382-4c01-8d3e-4c824cf1cd7b" providerId="ADAL" clId="{2E88964E-9DC1-41E0-B2ED-F908F1E8C037}" dt="2023-12-20T01:52:54.499" v="82" actId="20577"/>
          <ac:spMkLst>
            <pc:docMk/>
            <pc:sldMk cId="1904054497" sldId="1027"/>
            <ac:spMk id="2" creationId="{E84DF352-12E7-09FA-DC70-597B1A919656}"/>
          </ac:spMkLst>
        </pc:spChg>
        <pc:spChg chg="del">
          <ac:chgData name="Wei, Mingjun" userId="e3ca6078-c382-4c01-8d3e-4c824cf1cd7b" providerId="ADAL" clId="{2E88964E-9DC1-41E0-B2ED-F908F1E8C037}" dt="2023-12-20T00:43:41.891" v="1"/>
          <ac:spMkLst>
            <pc:docMk/>
            <pc:sldMk cId="1904054497" sldId="1027"/>
            <ac:spMk id="3" creationId="{53C6D0AD-BD36-8874-ADA1-F74601115B38}"/>
          </ac:spMkLst>
        </pc:spChg>
        <pc:spChg chg="add del mod">
          <ac:chgData name="Wei, Mingjun" userId="e3ca6078-c382-4c01-8d3e-4c824cf1cd7b" providerId="ADAL" clId="{2E88964E-9DC1-41E0-B2ED-F908F1E8C037}" dt="2023-12-20T01:21:08.321" v="73"/>
          <ac:spMkLst>
            <pc:docMk/>
            <pc:sldMk cId="1904054497" sldId="1027"/>
            <ac:spMk id="7" creationId="{25B034DD-696A-7AA3-C428-7EA2935B2E07}"/>
          </ac:spMkLst>
        </pc:spChg>
        <pc:spChg chg="add del mod">
          <ac:chgData name="Wei, Mingjun" userId="e3ca6078-c382-4c01-8d3e-4c824cf1cd7b" providerId="ADAL" clId="{2E88964E-9DC1-41E0-B2ED-F908F1E8C037}" dt="2023-12-20T02:13:39.769" v="134"/>
          <ac:spMkLst>
            <pc:docMk/>
            <pc:sldMk cId="1904054497" sldId="1027"/>
            <ac:spMk id="11" creationId="{48B604F5-2540-BA18-C3A7-5FA511D61380}"/>
          </ac:spMkLst>
        </pc:spChg>
        <pc:picChg chg="add del mod">
          <ac:chgData name="Wei, Mingjun" userId="e3ca6078-c382-4c01-8d3e-4c824cf1cd7b" providerId="ADAL" clId="{2E88964E-9DC1-41E0-B2ED-F908F1E8C037}" dt="2023-12-20T01:21:07.736" v="72" actId="478"/>
          <ac:picMkLst>
            <pc:docMk/>
            <pc:sldMk cId="1904054497" sldId="1027"/>
            <ac:picMk id="5" creationId="{6F7312C5-0B5D-49AD-978F-14BA8C01CD21}"/>
          </ac:picMkLst>
        </pc:picChg>
        <pc:picChg chg="add del mod">
          <ac:chgData name="Wei, Mingjun" userId="e3ca6078-c382-4c01-8d3e-4c824cf1cd7b" providerId="ADAL" clId="{2E88964E-9DC1-41E0-B2ED-F908F1E8C037}" dt="2023-12-20T02:13:38.976" v="133" actId="478"/>
          <ac:picMkLst>
            <pc:docMk/>
            <pc:sldMk cId="1904054497" sldId="1027"/>
            <ac:picMk id="9" creationId="{BF1B77F5-0590-F25A-1191-267177CBE705}"/>
          </ac:picMkLst>
        </pc:picChg>
        <pc:picChg chg="add mod">
          <ac:chgData name="Wei, Mingjun" userId="e3ca6078-c382-4c01-8d3e-4c824cf1cd7b" providerId="ADAL" clId="{2E88964E-9DC1-41E0-B2ED-F908F1E8C037}" dt="2023-12-20T02:13:41.146" v="135" actId="27614"/>
          <ac:picMkLst>
            <pc:docMk/>
            <pc:sldMk cId="1904054497" sldId="1027"/>
            <ac:picMk id="13" creationId="{CCEA5353-78C2-C6C4-EB56-989CC6FF58D9}"/>
          </ac:picMkLst>
        </pc:picChg>
      </pc:sldChg>
      <pc:sldChg chg="addSp delSp modSp new mod ord">
        <pc:chgData name="Wei, Mingjun" userId="e3ca6078-c382-4c01-8d3e-4c824cf1cd7b" providerId="ADAL" clId="{2E88964E-9DC1-41E0-B2ED-F908F1E8C037}" dt="2023-12-20T04:09:30.219" v="315" actId="20577"/>
        <pc:sldMkLst>
          <pc:docMk/>
          <pc:sldMk cId="3253535496" sldId="1028"/>
        </pc:sldMkLst>
        <pc:spChg chg="mod">
          <ac:chgData name="Wei, Mingjun" userId="e3ca6078-c382-4c01-8d3e-4c824cf1cd7b" providerId="ADAL" clId="{2E88964E-9DC1-41E0-B2ED-F908F1E8C037}" dt="2023-12-20T04:09:30.219" v="315" actId="20577"/>
          <ac:spMkLst>
            <pc:docMk/>
            <pc:sldMk cId="3253535496" sldId="1028"/>
            <ac:spMk id="2" creationId="{2550F584-9BDC-84E2-69C4-B931AA471EF8}"/>
          </ac:spMkLst>
        </pc:spChg>
        <pc:spChg chg="del">
          <ac:chgData name="Wei, Mingjun" userId="e3ca6078-c382-4c01-8d3e-4c824cf1cd7b" providerId="ADAL" clId="{2E88964E-9DC1-41E0-B2ED-F908F1E8C037}" dt="2023-12-20T01:12:46.442" v="66"/>
          <ac:spMkLst>
            <pc:docMk/>
            <pc:sldMk cId="3253535496" sldId="1028"/>
            <ac:spMk id="3" creationId="{D24F0B5D-F603-D85D-EC43-938D6B8E0C22}"/>
          </ac:spMkLst>
        </pc:spChg>
        <pc:spChg chg="add del mod">
          <ac:chgData name="Wei, Mingjun" userId="e3ca6078-c382-4c01-8d3e-4c824cf1cd7b" providerId="ADAL" clId="{2E88964E-9DC1-41E0-B2ED-F908F1E8C037}" dt="2023-12-20T01:12:51.726" v="67"/>
          <ac:spMkLst>
            <pc:docMk/>
            <pc:sldMk cId="3253535496" sldId="1028"/>
            <ac:spMk id="4" creationId="{395A0A30-EA5C-E2E2-338B-91EB9466D988}"/>
          </ac:spMkLst>
        </pc:spChg>
        <pc:picChg chg="add mod">
          <ac:chgData name="Wei, Mingjun" userId="e3ca6078-c382-4c01-8d3e-4c824cf1cd7b" providerId="ADAL" clId="{2E88964E-9DC1-41E0-B2ED-F908F1E8C037}" dt="2023-12-20T01:12:55.462" v="69" actId="1076"/>
          <ac:picMkLst>
            <pc:docMk/>
            <pc:sldMk cId="3253535496" sldId="1028"/>
            <ac:picMk id="5" creationId="{40D6C230-F338-4892-8BF8-D891ABD2AE2C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1:56:32.130" v="94" actId="1076"/>
        <pc:sldMkLst>
          <pc:docMk/>
          <pc:sldMk cId="1009966333" sldId="1029"/>
        </pc:sldMkLst>
        <pc:spChg chg="mod">
          <ac:chgData name="Wei, Mingjun" userId="e3ca6078-c382-4c01-8d3e-4c824cf1cd7b" providerId="ADAL" clId="{2E88964E-9DC1-41E0-B2ED-F908F1E8C037}" dt="2023-12-20T01:54:20.639" v="85" actId="14100"/>
          <ac:spMkLst>
            <pc:docMk/>
            <pc:sldMk cId="1009966333" sldId="1029"/>
            <ac:spMk id="2" creationId="{D1F6A822-984D-E444-C7D1-801354052027}"/>
          </ac:spMkLst>
        </pc:spChg>
        <pc:spChg chg="del">
          <ac:chgData name="Wei, Mingjun" userId="e3ca6078-c382-4c01-8d3e-4c824cf1cd7b" providerId="ADAL" clId="{2E88964E-9DC1-41E0-B2ED-F908F1E8C037}" dt="2023-12-20T01:54:46.862" v="86"/>
          <ac:spMkLst>
            <pc:docMk/>
            <pc:sldMk cId="1009966333" sldId="1029"/>
            <ac:spMk id="3" creationId="{1305E2D2-3B79-C57E-3B22-66282C0FF03F}"/>
          </ac:spMkLst>
        </pc:spChg>
        <pc:picChg chg="add mod">
          <ac:chgData name="Wei, Mingjun" userId="e3ca6078-c382-4c01-8d3e-4c824cf1cd7b" providerId="ADAL" clId="{2E88964E-9DC1-41E0-B2ED-F908F1E8C037}" dt="2023-12-20T01:56:32.130" v="94" actId="1076"/>
          <ac:picMkLst>
            <pc:docMk/>
            <pc:sldMk cId="1009966333" sldId="1029"/>
            <ac:picMk id="5" creationId="{B5DE9776-7349-2C0E-918A-D09EEED26620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1:59:50.833" v="101" actId="1076"/>
        <pc:sldMkLst>
          <pc:docMk/>
          <pc:sldMk cId="2292561923" sldId="1030"/>
        </pc:sldMkLst>
        <pc:spChg chg="mod">
          <ac:chgData name="Wei, Mingjun" userId="e3ca6078-c382-4c01-8d3e-4c824cf1cd7b" providerId="ADAL" clId="{2E88964E-9DC1-41E0-B2ED-F908F1E8C037}" dt="2023-12-20T01:59:30.707" v="96" actId="14100"/>
          <ac:spMkLst>
            <pc:docMk/>
            <pc:sldMk cId="2292561923" sldId="1030"/>
            <ac:spMk id="2" creationId="{40BEB192-BCCC-C793-4049-2A7EE87C768D}"/>
          </ac:spMkLst>
        </pc:spChg>
        <pc:spChg chg="del">
          <ac:chgData name="Wei, Mingjun" userId="e3ca6078-c382-4c01-8d3e-4c824cf1cd7b" providerId="ADAL" clId="{2E88964E-9DC1-41E0-B2ED-F908F1E8C037}" dt="2023-12-20T01:59:41.173" v="97"/>
          <ac:spMkLst>
            <pc:docMk/>
            <pc:sldMk cId="2292561923" sldId="1030"/>
            <ac:spMk id="3" creationId="{D10B03DA-A3B0-CB80-622C-DF1C82D70B08}"/>
          </ac:spMkLst>
        </pc:spChg>
        <pc:picChg chg="add mod">
          <ac:chgData name="Wei, Mingjun" userId="e3ca6078-c382-4c01-8d3e-4c824cf1cd7b" providerId="ADAL" clId="{2E88964E-9DC1-41E0-B2ED-F908F1E8C037}" dt="2023-12-20T01:59:50.833" v="101" actId="1076"/>
          <ac:picMkLst>
            <pc:docMk/>
            <pc:sldMk cId="2292561923" sldId="1030"/>
            <ac:picMk id="5" creationId="{1756756E-8647-7E97-B80F-32F2AE38D8E5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2:02:26.522" v="110" actId="14100"/>
        <pc:sldMkLst>
          <pc:docMk/>
          <pc:sldMk cId="1397787465" sldId="1031"/>
        </pc:sldMkLst>
        <pc:spChg chg="mod">
          <ac:chgData name="Wei, Mingjun" userId="e3ca6078-c382-4c01-8d3e-4c824cf1cd7b" providerId="ADAL" clId="{2E88964E-9DC1-41E0-B2ED-F908F1E8C037}" dt="2023-12-20T02:02:26.522" v="110" actId="14100"/>
          <ac:spMkLst>
            <pc:docMk/>
            <pc:sldMk cId="1397787465" sldId="1031"/>
            <ac:spMk id="2" creationId="{51803165-E5DD-89D1-BE6A-F3CB155D6D07}"/>
          </ac:spMkLst>
        </pc:spChg>
        <pc:spChg chg="del">
          <ac:chgData name="Wei, Mingjun" userId="e3ca6078-c382-4c01-8d3e-4c824cf1cd7b" providerId="ADAL" clId="{2E88964E-9DC1-41E0-B2ED-F908F1E8C037}" dt="2023-12-20T02:02:04.230" v="103"/>
          <ac:spMkLst>
            <pc:docMk/>
            <pc:sldMk cId="1397787465" sldId="1031"/>
            <ac:spMk id="3" creationId="{07C633EB-0C62-F2A9-0B51-7B5156C19AFD}"/>
          </ac:spMkLst>
        </pc:spChg>
        <pc:picChg chg="add mod">
          <ac:chgData name="Wei, Mingjun" userId="e3ca6078-c382-4c01-8d3e-4c824cf1cd7b" providerId="ADAL" clId="{2E88964E-9DC1-41E0-B2ED-F908F1E8C037}" dt="2023-12-20T02:02:19.888" v="108" actId="1076"/>
          <ac:picMkLst>
            <pc:docMk/>
            <pc:sldMk cId="1397787465" sldId="1031"/>
            <ac:picMk id="5" creationId="{BBA4E655-8AC7-47ED-6294-F023287A74AF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2:04:08.115" v="120" actId="14100"/>
        <pc:sldMkLst>
          <pc:docMk/>
          <pc:sldMk cId="1342997375" sldId="1032"/>
        </pc:sldMkLst>
        <pc:spChg chg="mod">
          <ac:chgData name="Wei, Mingjun" userId="e3ca6078-c382-4c01-8d3e-4c824cf1cd7b" providerId="ADAL" clId="{2E88964E-9DC1-41E0-B2ED-F908F1E8C037}" dt="2023-12-20T02:04:08.115" v="120" actId="14100"/>
          <ac:spMkLst>
            <pc:docMk/>
            <pc:sldMk cId="1342997375" sldId="1032"/>
            <ac:spMk id="2" creationId="{E5BCBDE7-898C-A503-12D6-4672D114E625}"/>
          </ac:spMkLst>
        </pc:spChg>
        <pc:spChg chg="del">
          <ac:chgData name="Wei, Mingjun" userId="e3ca6078-c382-4c01-8d3e-4c824cf1cd7b" providerId="ADAL" clId="{2E88964E-9DC1-41E0-B2ED-F908F1E8C037}" dt="2023-12-20T02:03:42.402" v="112"/>
          <ac:spMkLst>
            <pc:docMk/>
            <pc:sldMk cId="1342997375" sldId="1032"/>
            <ac:spMk id="3" creationId="{5FFAE367-1CDD-2782-9BCC-87939039CFF1}"/>
          </ac:spMkLst>
        </pc:spChg>
        <pc:graphicFrameChg chg="add mod modGraphic">
          <ac:chgData name="Wei, Mingjun" userId="e3ca6078-c382-4c01-8d3e-4c824cf1cd7b" providerId="ADAL" clId="{2E88964E-9DC1-41E0-B2ED-F908F1E8C037}" dt="2023-12-20T02:04:00.215" v="118" actId="1076"/>
          <ac:graphicFrameMkLst>
            <pc:docMk/>
            <pc:sldMk cId="1342997375" sldId="1032"/>
            <ac:graphicFrameMk id="4" creationId="{01846775-6199-B45D-2ED5-6806A9D5929C}"/>
          </ac:graphicFrameMkLst>
        </pc:graphicFrameChg>
      </pc:sldChg>
      <pc:sldChg chg="addSp delSp modSp new mod">
        <pc:chgData name="Wei, Mingjun" userId="e3ca6078-c382-4c01-8d3e-4c824cf1cd7b" providerId="ADAL" clId="{2E88964E-9DC1-41E0-B2ED-F908F1E8C037}" dt="2023-12-20T02:19:03.948" v="158" actId="962"/>
        <pc:sldMkLst>
          <pc:docMk/>
          <pc:sldMk cId="267785313" sldId="1033"/>
        </pc:sldMkLst>
        <pc:spChg chg="mod">
          <ac:chgData name="Wei, Mingjun" userId="e3ca6078-c382-4c01-8d3e-4c824cf1cd7b" providerId="ADAL" clId="{2E88964E-9DC1-41E0-B2ED-F908F1E8C037}" dt="2023-12-20T02:14:25.339" v="149" actId="20577"/>
          <ac:spMkLst>
            <pc:docMk/>
            <pc:sldMk cId="267785313" sldId="1033"/>
            <ac:spMk id="2" creationId="{CE4E6595-F22C-CB26-7F60-2343C976EEDA}"/>
          </ac:spMkLst>
        </pc:spChg>
        <pc:spChg chg="del">
          <ac:chgData name="Wei, Mingjun" userId="e3ca6078-c382-4c01-8d3e-4c824cf1cd7b" providerId="ADAL" clId="{2E88964E-9DC1-41E0-B2ED-F908F1E8C037}" dt="2023-12-20T02:14:37.097" v="150"/>
          <ac:spMkLst>
            <pc:docMk/>
            <pc:sldMk cId="267785313" sldId="1033"/>
            <ac:spMk id="3" creationId="{1DA34B74-E4F4-4E00-64C3-E64C2D1DB1B0}"/>
          </ac:spMkLst>
        </pc:spChg>
        <pc:spChg chg="add del mod">
          <ac:chgData name="Wei, Mingjun" userId="e3ca6078-c382-4c01-8d3e-4c824cf1cd7b" providerId="ADAL" clId="{2E88964E-9DC1-41E0-B2ED-F908F1E8C037}" dt="2023-12-20T02:19:02.652" v="156"/>
          <ac:spMkLst>
            <pc:docMk/>
            <pc:sldMk cId="267785313" sldId="1033"/>
            <ac:spMk id="7" creationId="{C0E4E3F9-3B28-DFA2-AFC5-06BEABFAA24F}"/>
          </ac:spMkLst>
        </pc:spChg>
        <pc:picChg chg="add del mod">
          <ac:chgData name="Wei, Mingjun" userId="e3ca6078-c382-4c01-8d3e-4c824cf1cd7b" providerId="ADAL" clId="{2E88964E-9DC1-41E0-B2ED-F908F1E8C037}" dt="2023-12-20T02:14:52.294" v="152" actId="478"/>
          <ac:picMkLst>
            <pc:docMk/>
            <pc:sldMk cId="267785313" sldId="1033"/>
            <ac:picMk id="5" creationId="{5A0E8EDF-9363-6947-28E8-B29BD2B9D9B8}"/>
          </ac:picMkLst>
        </pc:picChg>
        <pc:picChg chg="add mod">
          <ac:chgData name="Wei, Mingjun" userId="e3ca6078-c382-4c01-8d3e-4c824cf1cd7b" providerId="ADAL" clId="{2E88964E-9DC1-41E0-B2ED-F908F1E8C037}" dt="2023-12-20T02:19:03.948" v="158" actId="962"/>
          <ac:picMkLst>
            <pc:docMk/>
            <pc:sldMk cId="267785313" sldId="1033"/>
            <ac:picMk id="9" creationId="{BC48F85E-8868-6C65-B0A6-5F3E40EFA328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2:19:50.579" v="168" actId="1076"/>
        <pc:sldMkLst>
          <pc:docMk/>
          <pc:sldMk cId="3673181152" sldId="1034"/>
        </pc:sldMkLst>
        <pc:spChg chg="del">
          <ac:chgData name="Wei, Mingjun" userId="e3ca6078-c382-4c01-8d3e-4c824cf1cd7b" providerId="ADAL" clId="{2E88964E-9DC1-41E0-B2ED-F908F1E8C037}" dt="2023-12-20T02:19:18.812" v="159"/>
          <ac:spMkLst>
            <pc:docMk/>
            <pc:sldMk cId="3673181152" sldId="1034"/>
            <ac:spMk id="7" creationId="{C0E4E3F9-3B28-DFA2-AFC5-06BEABFAA24F}"/>
          </ac:spMkLst>
        </pc:spChg>
        <pc:picChg chg="add mod">
          <ac:chgData name="Wei, Mingjun" userId="e3ca6078-c382-4c01-8d3e-4c824cf1cd7b" providerId="ADAL" clId="{2E88964E-9DC1-41E0-B2ED-F908F1E8C037}" dt="2023-12-20T02:19:50.579" v="168" actId="1076"/>
          <ac:picMkLst>
            <pc:docMk/>
            <pc:sldMk cId="3673181152" sldId="1034"/>
            <ac:picMk id="4" creationId="{721BB8FF-8D76-5DF9-1C82-B10AD33F5DC3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2:20:14.792" v="173" actId="1076"/>
        <pc:sldMkLst>
          <pc:docMk/>
          <pc:sldMk cId="4187327314" sldId="1035"/>
        </pc:sldMkLst>
        <pc:spChg chg="del">
          <ac:chgData name="Wei, Mingjun" userId="e3ca6078-c382-4c01-8d3e-4c824cf1cd7b" providerId="ADAL" clId="{2E88964E-9DC1-41E0-B2ED-F908F1E8C037}" dt="2023-12-20T02:19:26.196" v="162"/>
          <ac:spMkLst>
            <pc:docMk/>
            <pc:sldMk cId="4187327314" sldId="1035"/>
            <ac:spMk id="7" creationId="{C0E4E3F9-3B28-DFA2-AFC5-06BEABFAA24F}"/>
          </ac:spMkLst>
        </pc:spChg>
        <pc:picChg chg="add mod">
          <ac:chgData name="Wei, Mingjun" userId="e3ca6078-c382-4c01-8d3e-4c824cf1cd7b" providerId="ADAL" clId="{2E88964E-9DC1-41E0-B2ED-F908F1E8C037}" dt="2023-12-20T02:20:14.792" v="173" actId="1076"/>
          <ac:picMkLst>
            <pc:docMk/>
            <pc:sldMk cId="4187327314" sldId="1035"/>
            <ac:picMk id="4" creationId="{902994F7-93FA-9CAD-0306-A96E859510FA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2:20:26.565" v="175" actId="1076"/>
        <pc:sldMkLst>
          <pc:docMk/>
          <pc:sldMk cId="586773942" sldId="1036"/>
        </pc:sldMkLst>
        <pc:spChg chg="del">
          <ac:chgData name="Wei, Mingjun" userId="e3ca6078-c382-4c01-8d3e-4c824cf1cd7b" providerId="ADAL" clId="{2E88964E-9DC1-41E0-B2ED-F908F1E8C037}" dt="2023-12-20T02:19:34.466" v="165"/>
          <ac:spMkLst>
            <pc:docMk/>
            <pc:sldMk cId="586773942" sldId="1036"/>
            <ac:spMk id="7" creationId="{C0E4E3F9-3B28-DFA2-AFC5-06BEABFAA24F}"/>
          </ac:spMkLst>
        </pc:spChg>
        <pc:picChg chg="add mod">
          <ac:chgData name="Wei, Mingjun" userId="e3ca6078-c382-4c01-8d3e-4c824cf1cd7b" providerId="ADAL" clId="{2E88964E-9DC1-41E0-B2ED-F908F1E8C037}" dt="2023-12-20T02:20:26.565" v="175" actId="1076"/>
          <ac:picMkLst>
            <pc:docMk/>
            <pc:sldMk cId="586773942" sldId="1036"/>
            <ac:picMk id="4" creationId="{6038C702-6C90-CCBE-47A3-FDCDF20BE07F}"/>
          </ac:picMkLst>
        </pc:picChg>
      </pc:sldChg>
      <pc:sldChg chg="addSp delSp modSp add mod">
        <pc:chgData name="Wei, Mingjun" userId="e3ca6078-c382-4c01-8d3e-4c824cf1cd7b" providerId="ADAL" clId="{2E88964E-9DC1-41E0-B2ED-F908F1E8C037}" dt="2023-12-20T04:07:06.733" v="286" actId="27614"/>
        <pc:sldMkLst>
          <pc:docMk/>
          <pc:sldMk cId="771442181" sldId="1037"/>
        </pc:sldMkLst>
        <pc:spChg chg="add del mod">
          <ac:chgData name="Wei, Mingjun" userId="e3ca6078-c382-4c01-8d3e-4c824cf1cd7b" providerId="ADAL" clId="{2E88964E-9DC1-41E0-B2ED-F908F1E8C037}" dt="2023-12-20T04:07:04.976" v="285"/>
          <ac:spMkLst>
            <pc:docMk/>
            <pc:sldMk cId="771442181" sldId="1037"/>
            <ac:spMk id="4" creationId="{9E80AB18-D74C-33FC-A0CA-6E422FD5CF0B}"/>
          </ac:spMkLst>
        </pc:spChg>
        <pc:picChg chg="add mod">
          <ac:chgData name="Wei, Mingjun" userId="e3ca6078-c382-4c01-8d3e-4c824cf1cd7b" providerId="ADAL" clId="{2E88964E-9DC1-41E0-B2ED-F908F1E8C037}" dt="2023-12-20T04:07:06.733" v="286" actId="27614"/>
          <ac:picMkLst>
            <pc:docMk/>
            <pc:sldMk cId="771442181" sldId="1037"/>
            <ac:picMk id="6" creationId="{274445B8-2092-76D6-7ED8-DADDA8E0B539}"/>
          </ac:picMkLst>
        </pc:picChg>
        <pc:picChg chg="del">
          <ac:chgData name="Wei, Mingjun" userId="e3ca6078-c382-4c01-8d3e-4c824cf1cd7b" providerId="ADAL" clId="{2E88964E-9DC1-41E0-B2ED-F908F1E8C037}" dt="2023-12-20T04:06:39.270" v="284" actId="478"/>
          <ac:picMkLst>
            <pc:docMk/>
            <pc:sldMk cId="771442181" sldId="1037"/>
            <ac:picMk id="9" creationId="{BC48F85E-8868-6C65-B0A6-5F3E40EFA328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4:10:25.734" v="379" actId="20577"/>
        <pc:sldMkLst>
          <pc:docMk/>
          <pc:sldMk cId="2177736543" sldId="1038"/>
        </pc:sldMkLst>
        <pc:spChg chg="mod">
          <ac:chgData name="Wei, Mingjun" userId="e3ca6078-c382-4c01-8d3e-4c824cf1cd7b" providerId="ADAL" clId="{2E88964E-9DC1-41E0-B2ED-F908F1E8C037}" dt="2023-12-20T04:10:25.734" v="379" actId="20577"/>
          <ac:spMkLst>
            <pc:docMk/>
            <pc:sldMk cId="2177736543" sldId="1038"/>
            <ac:spMk id="2" creationId="{0C6146A8-2FB1-146A-B1DB-CD16A7DC0CB3}"/>
          </ac:spMkLst>
        </pc:spChg>
        <pc:spChg chg="del">
          <ac:chgData name="Wei, Mingjun" userId="e3ca6078-c382-4c01-8d3e-4c824cf1cd7b" providerId="ADAL" clId="{2E88964E-9DC1-41E0-B2ED-F908F1E8C037}" dt="2023-12-20T04:09:00.217" v="288"/>
          <ac:spMkLst>
            <pc:docMk/>
            <pc:sldMk cId="2177736543" sldId="1038"/>
            <ac:spMk id="3" creationId="{6D97C537-BB92-6294-145D-3757B4782CF3}"/>
          </ac:spMkLst>
        </pc:spChg>
        <pc:picChg chg="add mod modCrop">
          <ac:chgData name="Wei, Mingjun" userId="e3ca6078-c382-4c01-8d3e-4c824cf1cd7b" providerId="ADAL" clId="{2E88964E-9DC1-41E0-B2ED-F908F1E8C037}" dt="2023-12-20T04:10:08.379" v="323" actId="1076"/>
          <ac:picMkLst>
            <pc:docMk/>
            <pc:sldMk cId="2177736543" sldId="1038"/>
            <ac:picMk id="4" creationId="{5BEEA86F-BADC-DB34-0E64-C7C2074B5CB3}"/>
          </ac:picMkLst>
        </pc:picChg>
      </pc:sldChg>
      <pc:sldChg chg="addSp delSp modSp new mod">
        <pc:chgData name="Wei, Mingjun" userId="e3ca6078-c382-4c01-8d3e-4c824cf1cd7b" providerId="ADAL" clId="{2E88964E-9DC1-41E0-B2ED-F908F1E8C037}" dt="2023-12-20T05:55:31.306" v="965"/>
        <pc:sldMkLst>
          <pc:docMk/>
          <pc:sldMk cId="3028601260" sldId="1039"/>
        </pc:sldMkLst>
        <pc:spChg chg="mod">
          <ac:chgData name="Wei, Mingjun" userId="e3ca6078-c382-4c01-8d3e-4c824cf1cd7b" providerId="ADAL" clId="{2E88964E-9DC1-41E0-B2ED-F908F1E8C037}" dt="2023-12-20T04:11:59.460" v="450" actId="20577"/>
          <ac:spMkLst>
            <pc:docMk/>
            <pc:sldMk cId="3028601260" sldId="1039"/>
            <ac:spMk id="2" creationId="{F0FFF4DF-6B9F-D3B3-D043-E70D8ED81448}"/>
          </ac:spMkLst>
        </pc:spChg>
        <pc:spChg chg="mod">
          <ac:chgData name="Wei, Mingjun" userId="e3ca6078-c382-4c01-8d3e-4c824cf1cd7b" providerId="ADAL" clId="{2E88964E-9DC1-41E0-B2ED-F908F1E8C037}" dt="2023-12-20T05:55:31.306" v="965"/>
          <ac:spMkLst>
            <pc:docMk/>
            <pc:sldMk cId="3028601260" sldId="1039"/>
            <ac:spMk id="3" creationId="{A8453337-CB89-547C-7194-277B3B05465C}"/>
          </ac:spMkLst>
        </pc:spChg>
        <pc:cxnChg chg="add mod">
          <ac:chgData name="Wei, Mingjun" userId="e3ca6078-c382-4c01-8d3e-4c824cf1cd7b" providerId="ADAL" clId="{2E88964E-9DC1-41E0-B2ED-F908F1E8C037}" dt="2023-12-20T05:52:03.200" v="961" actId="1076"/>
          <ac:cxnSpMkLst>
            <pc:docMk/>
            <pc:sldMk cId="3028601260" sldId="1039"/>
            <ac:cxnSpMk id="5" creationId="{006FBB96-D057-7C5B-5C40-678F4B302A9C}"/>
          </ac:cxnSpMkLst>
        </pc:cxnChg>
        <pc:cxnChg chg="add del">
          <ac:chgData name="Wei, Mingjun" userId="e3ca6078-c382-4c01-8d3e-4c824cf1cd7b" providerId="ADAL" clId="{2E88964E-9DC1-41E0-B2ED-F908F1E8C037}" dt="2023-12-20T05:52:33.750" v="963" actId="478"/>
          <ac:cxnSpMkLst>
            <pc:docMk/>
            <pc:sldMk cId="3028601260" sldId="1039"/>
            <ac:cxnSpMk id="7" creationId="{250FD99A-DE41-92A7-FFE7-907D97AA29A5}"/>
          </ac:cxnSpMkLst>
        </pc:cxnChg>
      </pc:sldChg>
      <pc:sldChg chg="modSp new mod">
        <pc:chgData name="Wei, Mingjun" userId="e3ca6078-c382-4c01-8d3e-4c824cf1cd7b" providerId="ADAL" clId="{2E88964E-9DC1-41E0-B2ED-F908F1E8C037}" dt="2023-12-20T21:49:28.202" v="1589" actId="20577"/>
        <pc:sldMkLst>
          <pc:docMk/>
          <pc:sldMk cId="909950877" sldId="1040"/>
        </pc:sldMkLst>
        <pc:spChg chg="mod">
          <ac:chgData name="Wei, Mingjun" userId="e3ca6078-c382-4c01-8d3e-4c824cf1cd7b" providerId="ADAL" clId="{2E88964E-9DC1-41E0-B2ED-F908F1E8C037}" dt="2023-12-20T05:35:15.732" v="783" actId="20577"/>
          <ac:spMkLst>
            <pc:docMk/>
            <pc:sldMk cId="909950877" sldId="1040"/>
            <ac:spMk id="2" creationId="{652986EC-8E3A-F958-2D56-F3FB871AF8E7}"/>
          </ac:spMkLst>
        </pc:spChg>
        <pc:spChg chg="mod">
          <ac:chgData name="Wei, Mingjun" userId="e3ca6078-c382-4c01-8d3e-4c824cf1cd7b" providerId="ADAL" clId="{2E88964E-9DC1-41E0-B2ED-F908F1E8C037}" dt="2023-12-20T21:49:28.202" v="1589" actId="20577"/>
          <ac:spMkLst>
            <pc:docMk/>
            <pc:sldMk cId="909950877" sldId="1040"/>
            <ac:spMk id="3" creationId="{0B4475EC-176C-0843-1033-C122BF5575CE}"/>
          </ac:spMkLst>
        </pc:spChg>
      </pc:sldChg>
      <pc:sldChg chg="modSp new mod">
        <pc:chgData name="Wei, Mingjun" userId="e3ca6078-c382-4c01-8d3e-4c824cf1cd7b" providerId="ADAL" clId="{2E88964E-9DC1-41E0-B2ED-F908F1E8C037}" dt="2023-12-20T21:47:49.872" v="1584" actId="20577"/>
        <pc:sldMkLst>
          <pc:docMk/>
          <pc:sldMk cId="3360875752" sldId="1041"/>
        </pc:sldMkLst>
        <pc:spChg chg="mod">
          <ac:chgData name="Wei, Mingjun" userId="e3ca6078-c382-4c01-8d3e-4c824cf1cd7b" providerId="ADAL" clId="{2E88964E-9DC1-41E0-B2ED-F908F1E8C037}" dt="2023-12-20T05:46:13.949" v="874"/>
          <ac:spMkLst>
            <pc:docMk/>
            <pc:sldMk cId="3360875752" sldId="1041"/>
            <ac:spMk id="2" creationId="{FBEEC131-17EA-A228-1B2F-F177D1CDF4A3}"/>
          </ac:spMkLst>
        </pc:spChg>
        <pc:spChg chg="mod">
          <ac:chgData name="Wei, Mingjun" userId="e3ca6078-c382-4c01-8d3e-4c824cf1cd7b" providerId="ADAL" clId="{2E88964E-9DC1-41E0-B2ED-F908F1E8C037}" dt="2023-12-20T21:47:49.872" v="1584" actId="20577"/>
          <ac:spMkLst>
            <pc:docMk/>
            <pc:sldMk cId="3360875752" sldId="1041"/>
            <ac:spMk id="3" creationId="{68B1BC8C-5842-C083-150C-941CEB2AD613}"/>
          </ac:spMkLst>
        </pc:spChg>
      </pc:sldChg>
      <pc:sldChg chg="modSp new mod">
        <pc:chgData name="Wei, Mingjun" userId="e3ca6078-c382-4c01-8d3e-4c824cf1cd7b" providerId="ADAL" clId="{2E88964E-9DC1-41E0-B2ED-F908F1E8C037}" dt="2023-12-20T20:49:18.331" v="1274"/>
        <pc:sldMkLst>
          <pc:docMk/>
          <pc:sldMk cId="2406836736" sldId="1042"/>
        </pc:sldMkLst>
        <pc:spChg chg="mod">
          <ac:chgData name="Wei, Mingjun" userId="e3ca6078-c382-4c01-8d3e-4c824cf1cd7b" providerId="ADAL" clId="{2E88964E-9DC1-41E0-B2ED-F908F1E8C037}" dt="2023-12-20T20:48:13.318" v="1254" actId="14100"/>
          <ac:spMkLst>
            <pc:docMk/>
            <pc:sldMk cId="2406836736" sldId="1042"/>
            <ac:spMk id="2" creationId="{409B0C4F-39E9-5BD9-57E9-933D4A628267}"/>
          </ac:spMkLst>
        </pc:spChg>
        <pc:spChg chg="mod">
          <ac:chgData name="Wei, Mingjun" userId="e3ca6078-c382-4c01-8d3e-4c824cf1cd7b" providerId="ADAL" clId="{2E88964E-9DC1-41E0-B2ED-F908F1E8C037}" dt="2023-12-20T20:49:18.331" v="1274"/>
          <ac:spMkLst>
            <pc:docMk/>
            <pc:sldMk cId="2406836736" sldId="1042"/>
            <ac:spMk id="3" creationId="{2FB1EB8E-D536-8494-6D5A-AB5741657BCF}"/>
          </ac:spMkLst>
        </pc:spChg>
      </pc:sldChg>
    </pc:docChg>
  </pc:docChgLst>
  <pc:docChgLst>
    <pc:chgData name="Wei, Mingjun" userId="e3ca6078-c382-4c01-8d3e-4c824cf1cd7b" providerId="ADAL" clId="{02B5904F-7437-4594-9F62-CE3E32D79ACF}"/>
    <pc:docChg chg="delSld modSld">
      <pc:chgData name="Wei, Mingjun" userId="e3ca6078-c382-4c01-8d3e-4c824cf1cd7b" providerId="ADAL" clId="{02B5904F-7437-4594-9F62-CE3E32D79ACF}" dt="2024-02-09T20:59:40.755" v="89" actId="20577"/>
      <pc:docMkLst>
        <pc:docMk/>
      </pc:docMkLst>
      <pc:sldChg chg="modSp mod">
        <pc:chgData name="Wei, Mingjun" userId="e3ca6078-c382-4c01-8d3e-4c824cf1cd7b" providerId="ADAL" clId="{02B5904F-7437-4594-9F62-CE3E32D79ACF}" dt="2024-02-09T20:58:12.282" v="1" actId="20577"/>
        <pc:sldMkLst>
          <pc:docMk/>
          <pc:sldMk cId="2008947440" sldId="823"/>
        </pc:sldMkLst>
        <pc:spChg chg="mod">
          <ac:chgData name="Wei, Mingjun" userId="e3ca6078-c382-4c01-8d3e-4c824cf1cd7b" providerId="ADAL" clId="{02B5904F-7437-4594-9F62-CE3E32D79ACF}" dt="2024-02-09T20:58:12.282" v="1" actId="20577"/>
          <ac:spMkLst>
            <pc:docMk/>
            <pc:sldMk cId="2008947440" sldId="823"/>
            <ac:spMk id="4" creationId="{B4C97A9C-3412-4269-B78B-7055D0207829}"/>
          </ac:spMkLst>
        </pc:spChg>
      </pc:sldChg>
      <pc:sldChg chg="del">
        <pc:chgData name="Wei, Mingjun" userId="e3ca6078-c382-4c01-8d3e-4c824cf1cd7b" providerId="ADAL" clId="{02B5904F-7437-4594-9F62-CE3E32D79ACF}" dt="2024-02-09T20:58:20.082" v="2" actId="47"/>
        <pc:sldMkLst>
          <pc:docMk/>
          <pc:sldMk cId="3673181152" sldId="1034"/>
        </pc:sldMkLst>
      </pc:sldChg>
      <pc:sldChg chg="del">
        <pc:chgData name="Wei, Mingjun" userId="e3ca6078-c382-4c01-8d3e-4c824cf1cd7b" providerId="ADAL" clId="{02B5904F-7437-4594-9F62-CE3E32D79ACF}" dt="2024-02-09T20:58:23.425" v="3" actId="47"/>
        <pc:sldMkLst>
          <pc:docMk/>
          <pc:sldMk cId="4187327314" sldId="1035"/>
        </pc:sldMkLst>
      </pc:sldChg>
      <pc:sldChg chg="modSp mod">
        <pc:chgData name="Wei, Mingjun" userId="e3ca6078-c382-4c01-8d3e-4c824cf1cd7b" providerId="ADAL" clId="{02B5904F-7437-4594-9F62-CE3E32D79ACF}" dt="2024-02-09T20:59:40.755" v="89" actId="20577"/>
        <pc:sldMkLst>
          <pc:docMk/>
          <pc:sldMk cId="1096805338" sldId="1051"/>
        </pc:sldMkLst>
        <pc:spChg chg="mod">
          <ac:chgData name="Wei, Mingjun" userId="e3ca6078-c382-4c01-8d3e-4c824cf1cd7b" providerId="ADAL" clId="{02B5904F-7437-4594-9F62-CE3E32D79ACF}" dt="2024-02-09T20:59:40.755" v="89" actId="20577"/>
          <ac:spMkLst>
            <pc:docMk/>
            <pc:sldMk cId="1096805338" sldId="1051"/>
            <ac:spMk id="3" creationId="{615FE8C3-1734-424A-4ED5-1C6453839538}"/>
          </ac:spMkLst>
        </pc:spChg>
      </pc:sldChg>
    </pc:docChg>
  </pc:docChgLst>
  <pc:docChgLst>
    <pc:chgData name="Wei, Mingjun" userId="e3ca6078-c382-4c01-8d3e-4c824cf1cd7b" providerId="ADAL" clId="{C82C7063-A381-4CBE-BFD2-A744A055FB1D}"/>
    <pc:docChg chg="custSel addSld delSld modSld">
      <pc:chgData name="Wei, Mingjun" userId="e3ca6078-c382-4c01-8d3e-4c824cf1cd7b" providerId="ADAL" clId="{C82C7063-A381-4CBE-BFD2-A744A055FB1D}" dt="2023-08-31T01:24:07.297" v="26" actId="478"/>
      <pc:docMkLst>
        <pc:docMk/>
      </pc:docMkLst>
      <pc:sldChg chg="del">
        <pc:chgData name="Wei, Mingjun" userId="e3ca6078-c382-4c01-8d3e-4c824cf1cd7b" providerId="ADAL" clId="{C82C7063-A381-4CBE-BFD2-A744A055FB1D}" dt="2023-08-30T20:23:00.494" v="0" actId="47"/>
        <pc:sldMkLst>
          <pc:docMk/>
          <pc:sldMk cId="2666654362" sldId="869"/>
        </pc:sldMkLst>
      </pc:sldChg>
      <pc:sldChg chg="addSp delSp modSp new mod">
        <pc:chgData name="Wei, Mingjun" userId="e3ca6078-c382-4c01-8d3e-4c824cf1cd7b" providerId="ADAL" clId="{C82C7063-A381-4CBE-BFD2-A744A055FB1D}" dt="2023-08-30T22:15:55.227" v="5" actId="1076"/>
        <pc:sldMkLst>
          <pc:docMk/>
          <pc:sldMk cId="3691911246" sldId="872"/>
        </pc:sldMkLst>
        <pc:spChg chg="mod">
          <ac:chgData name="Wei, Mingjun" userId="e3ca6078-c382-4c01-8d3e-4c824cf1cd7b" providerId="ADAL" clId="{C82C7063-A381-4CBE-BFD2-A744A055FB1D}" dt="2023-08-30T20:23:11.961" v="2"/>
          <ac:spMkLst>
            <pc:docMk/>
            <pc:sldMk cId="3691911246" sldId="872"/>
            <ac:spMk id="2" creationId="{E9D947C4-4170-1DF9-6531-F6ECFAA9531E}"/>
          </ac:spMkLst>
        </pc:spChg>
        <pc:spChg chg="del">
          <ac:chgData name="Wei, Mingjun" userId="e3ca6078-c382-4c01-8d3e-4c824cf1cd7b" providerId="ADAL" clId="{C82C7063-A381-4CBE-BFD2-A744A055FB1D}" dt="2023-08-30T20:35:43.480" v="3" actId="478"/>
          <ac:spMkLst>
            <pc:docMk/>
            <pc:sldMk cId="3691911246" sldId="872"/>
            <ac:spMk id="3" creationId="{2045B844-1657-D341-7808-35B2221B1AEE}"/>
          </ac:spMkLst>
        </pc:spChg>
        <pc:picChg chg="add mod">
          <ac:chgData name="Wei, Mingjun" userId="e3ca6078-c382-4c01-8d3e-4c824cf1cd7b" providerId="ADAL" clId="{C82C7063-A381-4CBE-BFD2-A744A055FB1D}" dt="2023-08-30T22:15:55.227" v="5" actId="1076"/>
          <ac:picMkLst>
            <pc:docMk/>
            <pc:sldMk cId="3691911246" sldId="872"/>
            <ac:picMk id="5" creationId="{C32E0F55-3F89-FE80-2438-D240E91C2A14}"/>
          </ac:picMkLst>
        </pc:picChg>
      </pc:sldChg>
      <pc:sldChg chg="addSp delSp modSp new mod">
        <pc:chgData name="Wei, Mingjun" userId="e3ca6078-c382-4c01-8d3e-4c824cf1cd7b" providerId="ADAL" clId="{C82C7063-A381-4CBE-BFD2-A744A055FB1D}" dt="2023-08-31T01:24:07.297" v="26" actId="478"/>
        <pc:sldMkLst>
          <pc:docMk/>
          <pc:sldMk cId="1407023644" sldId="873"/>
        </pc:sldMkLst>
        <pc:spChg chg="del">
          <ac:chgData name="Wei, Mingjun" userId="e3ca6078-c382-4c01-8d3e-4c824cf1cd7b" providerId="ADAL" clId="{C82C7063-A381-4CBE-BFD2-A744A055FB1D}" dt="2023-08-31T01:23:00.690" v="7"/>
          <ac:spMkLst>
            <pc:docMk/>
            <pc:sldMk cId="1407023644" sldId="873"/>
            <ac:spMk id="3" creationId="{CFD7B11D-552B-9290-413B-86FD33EDCFC6}"/>
          </ac:spMkLst>
        </pc:spChg>
        <pc:spChg chg="add del mod">
          <ac:chgData name="Wei, Mingjun" userId="e3ca6078-c382-4c01-8d3e-4c824cf1cd7b" providerId="ADAL" clId="{C82C7063-A381-4CBE-BFD2-A744A055FB1D}" dt="2023-08-31T01:23:12.671" v="11"/>
          <ac:spMkLst>
            <pc:docMk/>
            <pc:sldMk cId="1407023644" sldId="873"/>
            <ac:spMk id="7" creationId="{E48D723E-76B9-634E-FDDE-BA06C74679F6}"/>
          </ac:spMkLst>
        </pc:spChg>
        <pc:spChg chg="add del mod">
          <ac:chgData name="Wei, Mingjun" userId="e3ca6078-c382-4c01-8d3e-4c824cf1cd7b" providerId="ADAL" clId="{C82C7063-A381-4CBE-BFD2-A744A055FB1D}" dt="2023-08-31T01:23:37.638" v="19" actId="478"/>
          <ac:spMkLst>
            <pc:docMk/>
            <pc:sldMk cId="1407023644" sldId="873"/>
            <ac:spMk id="11" creationId="{563D0FCF-D603-1C14-0C1F-2003AE01358F}"/>
          </ac:spMkLst>
        </pc:spChg>
        <pc:picChg chg="add del mod">
          <ac:chgData name="Wei, Mingjun" userId="e3ca6078-c382-4c01-8d3e-4c824cf1cd7b" providerId="ADAL" clId="{C82C7063-A381-4CBE-BFD2-A744A055FB1D}" dt="2023-08-31T01:23:06.527" v="10" actId="478"/>
          <ac:picMkLst>
            <pc:docMk/>
            <pc:sldMk cId="1407023644" sldId="873"/>
            <ac:picMk id="5" creationId="{84564866-BBFF-2925-524A-CBA6D096951C}"/>
          </ac:picMkLst>
        </pc:picChg>
        <pc:picChg chg="add del mod">
          <ac:chgData name="Wei, Mingjun" userId="e3ca6078-c382-4c01-8d3e-4c824cf1cd7b" providerId="ADAL" clId="{C82C7063-A381-4CBE-BFD2-A744A055FB1D}" dt="2023-08-31T01:23:23.351" v="14" actId="478"/>
          <ac:picMkLst>
            <pc:docMk/>
            <pc:sldMk cId="1407023644" sldId="873"/>
            <ac:picMk id="9" creationId="{01732DB8-0AF9-C1C6-EBF8-609EE7CB8A6F}"/>
          </ac:picMkLst>
        </pc:picChg>
        <pc:picChg chg="add del mod">
          <ac:chgData name="Wei, Mingjun" userId="e3ca6078-c382-4c01-8d3e-4c824cf1cd7b" providerId="ADAL" clId="{C82C7063-A381-4CBE-BFD2-A744A055FB1D}" dt="2023-08-31T01:23:28.902" v="16"/>
          <ac:picMkLst>
            <pc:docMk/>
            <pc:sldMk cId="1407023644" sldId="873"/>
            <ac:picMk id="13" creationId="{209125CD-DB2B-EA19-1FB4-99F44869A29F}"/>
          </ac:picMkLst>
        </pc:picChg>
        <pc:picChg chg="add del mod">
          <ac:chgData name="Wei, Mingjun" userId="e3ca6078-c382-4c01-8d3e-4c824cf1cd7b" providerId="ADAL" clId="{C82C7063-A381-4CBE-BFD2-A744A055FB1D}" dt="2023-08-31T01:23:35.221" v="18"/>
          <ac:picMkLst>
            <pc:docMk/>
            <pc:sldMk cId="1407023644" sldId="873"/>
            <ac:picMk id="15" creationId="{0D00E8AB-B74A-64E4-21F0-468DE49259FC}"/>
          </ac:picMkLst>
        </pc:picChg>
        <pc:picChg chg="add del mod">
          <ac:chgData name="Wei, Mingjun" userId="e3ca6078-c382-4c01-8d3e-4c824cf1cd7b" providerId="ADAL" clId="{C82C7063-A381-4CBE-BFD2-A744A055FB1D}" dt="2023-08-31T01:24:07.297" v="26" actId="478"/>
          <ac:picMkLst>
            <pc:docMk/>
            <pc:sldMk cId="1407023644" sldId="873"/>
            <ac:picMk id="17" creationId="{E392030C-7900-8861-AF52-538D36AF03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Iowa State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A096C-EDB8-4267-93F4-6A2CF06C490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DE6D9-7AC9-4873-B5AA-FC780846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13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Iowa State University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A9424-1BF8-469D-892F-33B04E3BFDA9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E3B06-9540-4A94-8A33-A0C451DED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23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6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83634" y="3489325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cxnSp>
        <p:nvCxnSpPr>
          <p:cNvPr id="24" name="直接连接符 34">
            <a:extLst>
              <a:ext uri="{FF2B5EF4-FFF2-40B4-BE49-F238E27FC236}">
                <a16:creationId xmlns:a16="http://schemas.microsoft.com/office/drawing/2014/main" id="{54E2B0C0-185E-420E-A645-920C5F4294E2}"/>
              </a:ext>
            </a:extLst>
          </p:cNvPr>
          <p:cNvCxnSpPr>
            <a:cxnSpLocks/>
          </p:cNvCxnSpPr>
          <p:nvPr/>
        </p:nvCxnSpPr>
        <p:spPr>
          <a:xfrm>
            <a:off x="1912471" y="3148819"/>
            <a:ext cx="87597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arge city landscape&#10;&#10;Description automatically generated">
            <a:extLst>
              <a:ext uri="{FF2B5EF4-FFF2-40B4-BE49-F238E27FC236}">
                <a16:creationId xmlns:a16="http://schemas.microsoft.com/office/drawing/2014/main" id="{DD8D07BE-7410-4635-AE88-FAF4156CB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02"/>
          <a:stretch/>
        </p:blipFill>
        <p:spPr>
          <a:xfrm>
            <a:off x="0" y="0"/>
            <a:ext cx="12192000" cy="2897574"/>
          </a:xfrm>
          <a:prstGeom prst="rect">
            <a:avLst/>
          </a:prstGeom>
        </p:spPr>
      </p:pic>
      <p:pic>
        <p:nvPicPr>
          <p:cNvPr id="3074" name="Picture 2" descr="Image result for tamu mechanical engineering logo">
            <a:extLst>
              <a:ext uri="{FF2B5EF4-FFF2-40B4-BE49-F238E27FC236}">
                <a16:creationId xmlns:a16="http://schemas.microsoft.com/office/drawing/2014/main" id="{A4E4EFC4-B198-4B7C-ACE4-A69689369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54" y="0"/>
            <a:ext cx="9982092" cy="14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6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632" y="58056"/>
            <a:ext cx="5580138" cy="522516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673" y="1059651"/>
            <a:ext cx="11690653" cy="452834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98773" y="58674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788D6C-99D7-413E-ADFE-611CCD720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3632" y="58056"/>
            <a:ext cx="5580138" cy="522516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98773" y="58674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788D6C-99D7-413E-ADFE-611CCD720E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492876"/>
            <a:ext cx="12192000" cy="365125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83634" y="3489325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2" y="6540778"/>
            <a:ext cx="37156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aseline="0">
                <a:solidFill>
                  <a:schemeClr val="bg1"/>
                </a:solidFill>
                <a:latin typeface="Univers 65 Bold" charset="0"/>
              </a:rPr>
              <a:t>BUILDING ENERGY AND HVAC&amp;R RESEARCH GROUP</a:t>
            </a:r>
          </a:p>
          <a:p>
            <a:pPr algn="l"/>
            <a:endParaRPr lang="en-US" sz="1200">
              <a:solidFill>
                <a:schemeClr val="bg1"/>
              </a:solidFill>
              <a:latin typeface="Univers 65 Bold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7614251" y="6492876"/>
            <a:ext cx="4451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chemeClr val="bg1"/>
                </a:solidFill>
              </a:rPr>
              <a:t>Slide </a:t>
            </a:r>
            <a:fld id="{F5788D6C-99D7-413E-ADFE-611CCD720EE3}" type="slidenum">
              <a:rPr lang="en-US" sz="1400" i="1" smtClean="0">
                <a:solidFill>
                  <a:schemeClr val="bg1"/>
                </a:solidFill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7CE338B-2458-4219-9B07-C4542F7F2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7506"/>
            <a:ext cx="12192000" cy="185570"/>
          </a:xfrm>
          <a:prstGeom prst="rect">
            <a:avLst/>
          </a:prstGeom>
          <a:solidFill>
            <a:srgbClr val="A41E3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523231-2462-4DFD-88C7-AD8B03EEB395}"/>
              </a:ext>
            </a:extLst>
          </p:cNvPr>
          <p:cNvSpPr txBox="1">
            <a:spLocks/>
          </p:cNvSpPr>
          <p:nvPr userDrawn="1"/>
        </p:nvSpPr>
        <p:spPr>
          <a:xfrm>
            <a:off x="7614251" y="6492876"/>
            <a:ext cx="4451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chemeClr val="bg1"/>
                </a:solidFill>
              </a:rPr>
              <a:t>Slide </a:t>
            </a:r>
            <a:fld id="{F5788D6C-99D7-413E-ADFE-611CCD720EE3}" type="slidenum">
              <a:rPr lang="en-US" sz="1400" i="1" smtClean="0">
                <a:solidFill>
                  <a:schemeClr val="bg1"/>
                </a:solidFill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EC8A98F-5A51-4D0F-9B9F-899E34767E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7506"/>
            <a:ext cx="12192000" cy="185570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028" name="Picture 4" descr="Image result for tamu mechanical engineering logo">
            <a:extLst>
              <a:ext uri="{FF2B5EF4-FFF2-40B4-BE49-F238E27FC236}">
                <a16:creationId xmlns:a16="http://schemas.microsoft.com/office/drawing/2014/main" id="{46CC522B-8A49-4A6F-A1AD-10C37724FE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183" y="29028"/>
            <a:ext cx="4263924" cy="6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1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None/>
        <a:defRPr sz="2600">
          <a:solidFill>
            <a:schemeClr val="tx1"/>
          </a:solidFill>
          <a:latin typeface="Calibri Light" panose="020F0302020204030204" pitchFamily="34" charset="0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D20B3-69F9-4E61-881B-9080E1412E3A}"/>
              </a:ext>
            </a:extLst>
          </p:cNvPr>
          <p:cNvSpPr txBox="1"/>
          <p:nvPr/>
        </p:nvSpPr>
        <p:spPr>
          <a:xfrm>
            <a:off x="4443844" y="4269489"/>
            <a:ext cx="3558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Mingjun Wei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00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Zhiyao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Zheng O’Neill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</a:pP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97A9C-3412-4269-B78B-7055D0207829}"/>
              </a:ext>
            </a:extLst>
          </p:cNvPr>
          <p:cNvSpPr txBox="1"/>
          <p:nvPr/>
        </p:nvSpPr>
        <p:spPr>
          <a:xfrm>
            <a:off x="4443843" y="5436008"/>
            <a:ext cx="355843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Texas A&amp;M University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04/30/2024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4F305-59FA-4EF2-9C40-88E9A89F0225}"/>
              </a:ext>
            </a:extLst>
          </p:cNvPr>
          <p:cNvSpPr txBox="1"/>
          <p:nvPr/>
        </p:nvSpPr>
        <p:spPr>
          <a:xfrm>
            <a:off x="1355947" y="3219580"/>
            <a:ext cx="9734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Texas A&amp;M Smart Connected Home Testbed (TAM-SCHT) CFD Test</a:t>
            </a:r>
          </a:p>
        </p:txBody>
      </p:sp>
    </p:spTree>
    <p:extLst>
      <p:ext uri="{BB962C8B-B14F-4D97-AF65-F5344CB8AC3E}">
        <p14:creationId xmlns:p14="http://schemas.microsoft.com/office/powerpoint/2010/main" val="200894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839D9BB-8A74-A768-135D-1F6E0C019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1 Temps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5D9B64-42B6-6795-AFE1-CE3A3075811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393" y="3933645"/>
            <a:ext cx="205267" cy="20232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1B0C67-EDD8-4667-B6F5-A424773A43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69411" y="3959525"/>
            <a:ext cx="552091" cy="19973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E58C72-E62F-35D7-6F22-A2AD088624C7}"/>
              </a:ext>
            </a:extLst>
          </p:cNvPr>
          <p:cNvSpPr txBox="1"/>
          <p:nvPr/>
        </p:nvSpPr>
        <p:spPr>
          <a:xfrm>
            <a:off x="3372928" y="5993277"/>
            <a:ext cx="5780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 On to cool the indoor temperature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1255283" y="2571536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349D1E-EA4C-91EA-12E1-9612DFBDBFF8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D56A17-7886-F580-E4CE-C7067C868579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536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2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1255283" y="1721717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7" name="Content Placeholder 6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99264B4-9A9A-4D3C-0F9D-24848D4AF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D33532-068F-FE0E-2968-EA90EE3E2507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3AB22F-2D1F-B2C4-93AF-43E8358F20D7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97572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3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0168796" y="2571536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F8050C-C03D-49CF-0DEE-87EA659E4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C5C717-F071-0C6D-4C0D-CD9D452F2F19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7A1705-9E0A-4FCE-E940-508473713938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920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4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0577574" y="1463538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22B14D4-9E4A-E7C2-8939-64BDC5168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7FC62D-1B42-01EA-2D0E-1463F3140C48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AADEF7-C96B-F01D-1218-5CD376E95767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7451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AEB4-3EBD-979B-C2C2-FB02AD7C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5 Temps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3721A9-0941-2406-CAF1-77E78E40ACCB}"/>
              </a:ext>
            </a:extLst>
          </p:cNvPr>
          <p:cNvGrpSpPr>
            <a:grpSpLocks noChangeAspect="1"/>
          </p:cNvGrpSpPr>
          <p:nvPr/>
        </p:nvGrpSpPr>
        <p:grpSpPr>
          <a:xfrm>
            <a:off x="10720028" y="2294626"/>
            <a:ext cx="1240700" cy="1466702"/>
            <a:chOff x="10079034" y="1388854"/>
            <a:chExt cx="1547181" cy="18290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BF3099-B319-91A7-B8B5-A9EB5F2EC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034" y="1388854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660EE2-95F2-3E28-E706-9B77A5B7405B}"/>
                </a:ext>
              </a:extLst>
            </p:cNvPr>
            <p:cNvSpPr/>
            <p:nvPr/>
          </p:nvSpPr>
          <p:spPr bwMode="auto">
            <a:xfrm>
              <a:off x="10738933" y="2098216"/>
              <a:ext cx="310550" cy="36058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24A8F38-8791-AF19-FF0B-C04A29062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1436B1-B098-3E0B-3BA4-099740155C0E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7C7AFA-62EC-99B6-BC63-5AF21E675A98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27706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aph of a graph showing the temperature of the day&#10;&#10;Description automatically generated with medium confidence">
            <a:extLst>
              <a:ext uri="{FF2B5EF4-FFF2-40B4-BE49-F238E27FC236}">
                <a16:creationId xmlns:a16="http://schemas.microsoft.com/office/drawing/2014/main" id="{1B92E4E2-2012-5EEE-7C05-65E02858E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3" y="1058863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D232D-ABBE-D87A-3167-932F89A9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thermocouples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98E7D7-E45F-7CD8-1B74-139954839410}"/>
              </a:ext>
            </a:extLst>
          </p:cNvPr>
          <p:cNvCxnSpPr>
            <a:cxnSpLocks/>
          </p:cNvCxnSpPr>
          <p:nvPr/>
        </p:nvCxnSpPr>
        <p:spPr bwMode="auto">
          <a:xfrm>
            <a:off x="10625137" y="4097545"/>
            <a:ext cx="992037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27C4E-70E4-8A5E-508C-F86260C8297A}"/>
              </a:ext>
            </a:extLst>
          </p:cNvPr>
          <p:cNvSpPr txBox="1"/>
          <p:nvPr/>
        </p:nvSpPr>
        <p:spPr>
          <a:xfrm>
            <a:off x="11617174" y="3866713"/>
            <a:ext cx="40748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  <p:pic>
        <p:nvPicPr>
          <p:cNvPr id="14" name="chart">
            <a:extLst>
              <a:ext uri="{FF2B5EF4-FFF2-40B4-BE49-F238E27FC236}">
                <a16:creationId xmlns:a16="http://schemas.microsoft.com/office/drawing/2014/main" id="{A2039D24-4557-A8CE-C5BC-FAB743F0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37" y="2209358"/>
            <a:ext cx="1349249" cy="13357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01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1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2" y="2389521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2259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2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2784512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9659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3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3123074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2204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4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3536874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8475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C3DC-8EC9-A03F-B2E3-67A5312C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TAM-SCHT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AE07-7272-AC9D-296F-1BA7D045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Period: 04/11/2024 – 04/12/2024</a:t>
            </a:r>
          </a:p>
          <a:p>
            <a:r>
              <a:rPr lang="en-US" dirty="0"/>
              <a:t>Location: College Station, TX </a:t>
            </a:r>
          </a:p>
          <a:p>
            <a:r>
              <a:rPr lang="en-US" dirty="0"/>
              <a:t>Cooling season</a:t>
            </a:r>
          </a:p>
        </p:txBody>
      </p:sp>
      <p:pic>
        <p:nvPicPr>
          <p:cNvPr id="4" name="Content Placeholder 4" descr="A white building with a few windows&#10;&#10;Description automatically generated">
            <a:extLst>
              <a:ext uri="{FF2B5EF4-FFF2-40B4-BE49-F238E27FC236}">
                <a16:creationId xmlns:a16="http://schemas.microsoft.com/office/drawing/2014/main" id="{CEF24C3B-6E75-14E7-D58B-0BF2AFA002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3344247"/>
            <a:ext cx="11690350" cy="297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88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52ED155-9F47-C254-42DA-9D1A7935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3726" y="1164432"/>
            <a:ext cx="9058274" cy="4529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0BBB2-6D0B-A5EE-B3D0-4CF45F03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at Level 5 across Trees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B680A-9E03-CB3D-053A-EA4F295EDEB7}"/>
              </a:ext>
            </a:extLst>
          </p:cNvPr>
          <p:cNvGrpSpPr>
            <a:grpSpLocks noChangeAspect="1"/>
          </p:cNvGrpSpPr>
          <p:nvPr/>
        </p:nvGrpSpPr>
        <p:grpSpPr>
          <a:xfrm>
            <a:off x="213063" y="2571684"/>
            <a:ext cx="2760093" cy="1976990"/>
            <a:chOff x="3461889" y="2620228"/>
            <a:chExt cx="2923894" cy="2094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33FD9-6AA2-A32E-32DB-D16689383461}"/>
                </a:ext>
              </a:extLst>
            </p:cNvPr>
            <p:cNvGrpSpPr/>
            <p:nvPr/>
          </p:nvGrpSpPr>
          <p:grpSpPr>
            <a:xfrm>
              <a:off x="5152802" y="2620228"/>
              <a:ext cx="1232981" cy="2094318"/>
              <a:chOff x="5256319" y="2381841"/>
              <a:chExt cx="1232981" cy="2094318"/>
            </a:xfrm>
          </p:grpSpPr>
          <p:pic>
            <p:nvPicPr>
              <p:cNvPr id="9" name="chart">
                <a:extLst>
                  <a:ext uri="{FF2B5EF4-FFF2-40B4-BE49-F238E27FC236}">
                    <a16:creationId xmlns:a16="http://schemas.microsoft.com/office/drawing/2014/main" id="{B240C366-21D2-6773-8B36-C5C4CA6DA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9" y="2381841"/>
                <a:ext cx="1232981" cy="209431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C856E9-A88C-AEAA-B001-4573D84B3494}"/>
                  </a:ext>
                </a:extLst>
              </p:cNvPr>
              <p:cNvSpPr/>
              <p:nvPr/>
            </p:nvSpPr>
            <p:spPr bwMode="auto">
              <a:xfrm>
                <a:off x="5692753" y="3931867"/>
                <a:ext cx="360117" cy="336431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C6FCE7-B8FC-8315-EF92-5519BB68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1889" y="2885536"/>
              <a:ext cx="1547181" cy="18290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2956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72DB-ABC8-54BA-BF68-05ED37DF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2" y="58056"/>
            <a:ext cx="8496384" cy="522516"/>
          </a:xfrm>
        </p:spPr>
        <p:txBody>
          <a:bodyPr/>
          <a:lstStyle/>
          <a:p>
            <a:r>
              <a:rPr lang="en-US" sz="3200"/>
              <a:t>Chest Hight Temp Contour over AC ON/OFF</a:t>
            </a:r>
            <a:endParaRPr lang="en-US"/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C51DEEE1-9067-D30A-ACA9-5CD7E9F69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85" y="631415"/>
            <a:ext cx="7783231" cy="6226585"/>
          </a:xfrm>
        </p:spPr>
      </p:pic>
    </p:spTree>
    <p:extLst>
      <p:ext uri="{BB962C8B-B14F-4D97-AF65-F5344CB8AC3E}">
        <p14:creationId xmlns:p14="http://schemas.microsoft.com/office/powerpoint/2010/main" val="195645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8E33FE95-365A-40FF-A294-E9F67FF83B05}"/>
              </a:ext>
            </a:extLst>
          </p:cNvPr>
          <p:cNvSpPr>
            <a:spLocks noGrp="1"/>
          </p:cNvSpPr>
          <p:nvPr>
            <p:ph sz="quarter" idx="4294967295" hasCustomPrompt="1"/>
          </p:nvPr>
        </p:nvSpPr>
        <p:spPr>
          <a:xfrm>
            <a:off x="2190977" y="1922747"/>
            <a:ext cx="8158162" cy="1618739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Thank You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For Your Attention!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275FC42B-10ED-421A-8DD7-31DAAFA68E65}"/>
              </a:ext>
            </a:extLst>
          </p:cNvPr>
          <p:cNvSpPr>
            <a:spLocks noGrp="1"/>
          </p:cNvSpPr>
          <p:nvPr>
            <p:ph sz="quarter" idx="4294967295" hasCustomPrompt="1"/>
          </p:nvPr>
        </p:nvSpPr>
        <p:spPr>
          <a:xfrm>
            <a:off x="4071294" y="4361147"/>
            <a:ext cx="4811449" cy="100874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wendell@tamu.edu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https://hvac.engr.tamu.edu/</a:t>
            </a:r>
          </a:p>
        </p:txBody>
      </p:sp>
    </p:spTree>
    <p:extLst>
      <p:ext uri="{BB962C8B-B14F-4D97-AF65-F5344CB8AC3E}">
        <p14:creationId xmlns:p14="http://schemas.microsoft.com/office/powerpoint/2010/main" val="316637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A5-5C3E-0454-FDD7-98EADFEC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1" y="58056"/>
            <a:ext cx="8266811" cy="522516"/>
          </a:xfrm>
        </p:spPr>
        <p:txBody>
          <a:bodyPr/>
          <a:lstStyle/>
          <a:p>
            <a:r>
              <a:rPr lang="en-US"/>
              <a:t>Thermocouple T</a:t>
            </a:r>
            <a:r>
              <a:rPr lang="en-US" altLang="zh-CN"/>
              <a:t>ree</a:t>
            </a:r>
            <a:r>
              <a:rPr lang="en-US"/>
              <a:t> &amp; Diffuser Location</a:t>
            </a:r>
          </a:p>
        </p:txBody>
      </p:sp>
      <p:pic>
        <p:nvPicPr>
          <p:cNvPr id="5" name="Content Placeholder 4" descr="A floor plan of a house&#10;&#10;Description automatically generated">
            <a:extLst>
              <a:ext uri="{FF2B5EF4-FFF2-40B4-BE49-F238E27FC236}">
                <a16:creationId xmlns:a16="http://schemas.microsoft.com/office/drawing/2014/main" id="{B10E1A0E-53F6-F5F5-8B40-D567DF3A0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8" y="1058863"/>
            <a:ext cx="7444203" cy="4529137"/>
          </a:xfrm>
        </p:spPr>
      </p:pic>
      <p:pic>
        <p:nvPicPr>
          <p:cNvPr id="13" name="Graphic 12" descr="Fir tree with solid fill">
            <a:extLst>
              <a:ext uri="{FF2B5EF4-FFF2-40B4-BE49-F238E27FC236}">
                <a16:creationId xmlns:a16="http://schemas.microsoft.com/office/drawing/2014/main" id="{06A7E78D-CB71-3811-B44F-DF0FA205B2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443" y="4361447"/>
            <a:ext cx="356936" cy="356936"/>
          </a:xfrm>
          <a:prstGeom prst="rect">
            <a:avLst/>
          </a:prstGeom>
        </p:spPr>
      </p:pic>
      <p:pic>
        <p:nvPicPr>
          <p:cNvPr id="6" name="Graphic 5" descr="Fir tree with solid fill">
            <a:extLst>
              <a:ext uri="{FF2B5EF4-FFF2-40B4-BE49-F238E27FC236}">
                <a16:creationId xmlns:a16="http://schemas.microsoft.com/office/drawing/2014/main" id="{7C8BACB3-EF57-C9C0-E48C-A1F6EB85F3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4300" y="5055268"/>
            <a:ext cx="356936" cy="356936"/>
          </a:xfrm>
          <a:prstGeom prst="rect">
            <a:avLst/>
          </a:prstGeom>
        </p:spPr>
      </p:pic>
      <p:pic>
        <p:nvPicPr>
          <p:cNvPr id="7" name="Graphic 6" descr="Fir tree with solid fill">
            <a:extLst>
              <a:ext uri="{FF2B5EF4-FFF2-40B4-BE49-F238E27FC236}">
                <a16:creationId xmlns:a16="http://schemas.microsoft.com/office/drawing/2014/main" id="{B6DA7F20-759B-4FD5-4322-33695F361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6532" y="5055268"/>
            <a:ext cx="356936" cy="356936"/>
          </a:xfrm>
          <a:prstGeom prst="rect">
            <a:avLst/>
          </a:prstGeom>
        </p:spPr>
      </p:pic>
      <p:pic>
        <p:nvPicPr>
          <p:cNvPr id="8" name="Graphic 7" descr="Fir tree with solid fill">
            <a:extLst>
              <a:ext uri="{FF2B5EF4-FFF2-40B4-BE49-F238E27FC236}">
                <a16:creationId xmlns:a16="http://schemas.microsoft.com/office/drawing/2014/main" id="{E4A6953F-288D-C584-9238-1E6B8270D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0622" y="3749842"/>
            <a:ext cx="356936" cy="356936"/>
          </a:xfrm>
          <a:prstGeom prst="rect">
            <a:avLst/>
          </a:prstGeom>
        </p:spPr>
      </p:pic>
      <p:pic>
        <p:nvPicPr>
          <p:cNvPr id="9" name="Graphic 8" descr="Fir tree with solid fill">
            <a:extLst>
              <a:ext uri="{FF2B5EF4-FFF2-40B4-BE49-F238E27FC236}">
                <a16:creationId xmlns:a16="http://schemas.microsoft.com/office/drawing/2014/main" id="{5FFA8C7E-6372-8BA7-6143-B60071F6C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7833" y="3392906"/>
            <a:ext cx="356936" cy="356936"/>
          </a:xfrm>
          <a:prstGeom prst="rect">
            <a:avLst/>
          </a:prstGeom>
        </p:spPr>
      </p:pic>
      <p:pic>
        <p:nvPicPr>
          <p:cNvPr id="10" name="Graphic 9" descr="Fir tree with solid fill">
            <a:extLst>
              <a:ext uri="{FF2B5EF4-FFF2-40B4-BE49-F238E27FC236}">
                <a16:creationId xmlns:a16="http://schemas.microsoft.com/office/drawing/2014/main" id="{85FF7786-1AB9-2F5A-3FEE-79686FD73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9680" y="5799137"/>
            <a:ext cx="356936" cy="356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35B88F-C62F-2909-4C7D-B58A4EEBFEFC}"/>
              </a:ext>
            </a:extLst>
          </p:cNvPr>
          <p:cNvSpPr txBox="1"/>
          <p:nvPr/>
        </p:nvSpPr>
        <p:spPr>
          <a:xfrm>
            <a:off x="4728411" y="5746772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Thermocouple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F55B7-D9BD-B03B-43D4-D9881BDA0FA9}"/>
              </a:ext>
            </a:extLst>
          </p:cNvPr>
          <p:cNvSpPr txBox="1"/>
          <p:nvPr/>
        </p:nvSpPr>
        <p:spPr>
          <a:xfrm>
            <a:off x="9395588" y="3981514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06511-4AF3-310B-3857-F8D6A4AAF279}"/>
              </a:ext>
            </a:extLst>
          </p:cNvPr>
          <p:cNvSpPr txBox="1"/>
          <p:nvPr/>
        </p:nvSpPr>
        <p:spPr>
          <a:xfrm>
            <a:off x="9354742" y="5416669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0827E-6E6C-3711-8509-62EC7F14E8D1}"/>
              </a:ext>
            </a:extLst>
          </p:cNvPr>
          <p:cNvSpPr txBox="1"/>
          <p:nvPr/>
        </p:nvSpPr>
        <p:spPr>
          <a:xfrm>
            <a:off x="7766372" y="5416668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1F254-640C-527C-B790-FCC95788458F}"/>
              </a:ext>
            </a:extLst>
          </p:cNvPr>
          <p:cNvSpPr txBox="1"/>
          <p:nvPr/>
        </p:nvSpPr>
        <p:spPr>
          <a:xfrm>
            <a:off x="8317833" y="3664177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66E14-73B3-4965-690B-6D55943DEF2E}"/>
              </a:ext>
            </a:extLst>
          </p:cNvPr>
          <p:cNvSpPr txBox="1"/>
          <p:nvPr/>
        </p:nvSpPr>
        <p:spPr>
          <a:xfrm>
            <a:off x="8571252" y="4539915"/>
            <a:ext cx="20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EE514E-4150-D236-22AE-348737329C07}"/>
              </a:ext>
            </a:extLst>
          </p:cNvPr>
          <p:cNvSpPr/>
          <p:nvPr/>
        </p:nvSpPr>
        <p:spPr bwMode="auto">
          <a:xfrm>
            <a:off x="8127025" y="4228133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A3B9E2-9C1F-9E71-D7F1-036DCC721644}"/>
              </a:ext>
            </a:extLst>
          </p:cNvPr>
          <p:cNvSpPr/>
          <p:nvPr/>
        </p:nvSpPr>
        <p:spPr bwMode="auto">
          <a:xfrm>
            <a:off x="9079431" y="4231964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E9CE76-3E67-8001-0FA3-279B686FD392}"/>
              </a:ext>
            </a:extLst>
          </p:cNvPr>
          <p:cNvSpPr/>
          <p:nvPr/>
        </p:nvSpPr>
        <p:spPr bwMode="auto">
          <a:xfrm>
            <a:off x="7871858" y="5888370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962C2-5FD1-9DB9-7E6C-C92C79F016FB}"/>
              </a:ext>
            </a:extLst>
          </p:cNvPr>
          <p:cNvSpPr txBox="1"/>
          <p:nvPr/>
        </p:nvSpPr>
        <p:spPr>
          <a:xfrm>
            <a:off x="8201344" y="5717085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Diffuser</a:t>
            </a:r>
          </a:p>
        </p:txBody>
      </p:sp>
    </p:spTree>
    <p:extLst>
      <p:ext uri="{BB962C8B-B14F-4D97-AF65-F5344CB8AC3E}">
        <p14:creationId xmlns:p14="http://schemas.microsoft.com/office/powerpoint/2010/main" val="1288048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CB5A-AB3E-7B9D-1718-6F20B543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Thermocouple Tree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3549AA1-4B5F-45C8-E79C-A1FD0B2FCE99}"/>
              </a:ext>
            </a:extLst>
          </p:cNvPr>
          <p:cNvGrpSpPr/>
          <p:nvPr/>
        </p:nvGrpSpPr>
        <p:grpSpPr>
          <a:xfrm>
            <a:off x="2846803" y="1199526"/>
            <a:ext cx="2488323" cy="4984396"/>
            <a:chOff x="595545" y="1355927"/>
            <a:chExt cx="2488323" cy="498439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C67B5B2-97B8-D882-DA25-B7900BF33924}"/>
                </a:ext>
              </a:extLst>
            </p:cNvPr>
            <p:cNvGrpSpPr/>
            <p:nvPr/>
          </p:nvGrpSpPr>
          <p:grpSpPr>
            <a:xfrm>
              <a:off x="595545" y="1355927"/>
              <a:ext cx="2451087" cy="4984396"/>
              <a:chOff x="4299821" y="1465067"/>
              <a:chExt cx="2451087" cy="4984396"/>
            </a:xfrm>
          </p:grpSpPr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3F3D14D8-E7A5-B4CC-BC17-12F7AB210F31}"/>
                  </a:ext>
                </a:extLst>
              </p:cNvPr>
              <p:cNvSpPr/>
              <p:nvPr/>
            </p:nvSpPr>
            <p:spPr>
              <a:xfrm>
                <a:off x="4987198" y="1465067"/>
                <a:ext cx="1335271" cy="4444116"/>
              </a:xfrm>
              <a:custGeom>
                <a:avLst/>
                <a:gdLst>
                  <a:gd name="connsiteX0" fmla="*/ 448484 w 1335271"/>
                  <a:gd name="connsiteY0" fmla="*/ 219151 h 4444116"/>
                  <a:gd name="connsiteX1" fmla="*/ 667635 w 1335271"/>
                  <a:gd name="connsiteY1" fmla="*/ 0 h 4444116"/>
                  <a:gd name="connsiteX2" fmla="*/ 886787 w 1335271"/>
                  <a:gd name="connsiteY2" fmla="*/ 219151 h 4444116"/>
                  <a:gd name="connsiteX3" fmla="*/ 886787 w 1335271"/>
                  <a:gd name="connsiteY3" fmla="*/ 4005981 h 4444116"/>
                  <a:gd name="connsiteX4" fmla="*/ 1204915 w 1335271"/>
                  <a:gd name="connsiteY4" fmla="*/ 4136337 h 4444116"/>
                  <a:gd name="connsiteX5" fmla="*/ 1335271 w 1335271"/>
                  <a:gd name="connsiteY5" fmla="*/ 4444117 h 4444116"/>
                  <a:gd name="connsiteX6" fmla="*/ 0 w 1335271"/>
                  <a:gd name="connsiteY6" fmla="*/ 4444117 h 4444116"/>
                  <a:gd name="connsiteX7" fmla="*/ 130356 w 1335271"/>
                  <a:gd name="connsiteY7" fmla="*/ 4136337 h 4444116"/>
                  <a:gd name="connsiteX8" fmla="*/ 448484 w 1335271"/>
                  <a:gd name="connsiteY8" fmla="*/ 4005981 h 4444116"/>
                  <a:gd name="connsiteX9" fmla="*/ 448484 w 1335271"/>
                  <a:gd name="connsiteY9" fmla="*/ 219151 h 444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5271" h="4444116">
                    <a:moveTo>
                      <a:pt x="448484" y="219151"/>
                    </a:moveTo>
                    <a:lnTo>
                      <a:pt x="667635" y="0"/>
                    </a:lnTo>
                    <a:lnTo>
                      <a:pt x="886787" y="219151"/>
                    </a:lnTo>
                    <a:lnTo>
                      <a:pt x="886787" y="4005981"/>
                    </a:lnTo>
                    <a:cubicBezTo>
                      <a:pt x="1011969" y="4005981"/>
                      <a:pt x="1118013" y="4049434"/>
                      <a:pt x="1204915" y="4136337"/>
                    </a:cubicBezTo>
                    <a:cubicBezTo>
                      <a:pt x="1291817" y="4223239"/>
                      <a:pt x="1335271" y="4325836"/>
                      <a:pt x="1335271" y="4444117"/>
                    </a:cubicBezTo>
                    <a:lnTo>
                      <a:pt x="0" y="4444117"/>
                    </a:lnTo>
                    <a:cubicBezTo>
                      <a:pt x="0" y="4325836"/>
                      <a:pt x="43454" y="4223239"/>
                      <a:pt x="130356" y="4136337"/>
                    </a:cubicBezTo>
                    <a:cubicBezTo>
                      <a:pt x="217258" y="4049434"/>
                      <a:pt x="323302" y="4005981"/>
                      <a:pt x="448484" y="4005981"/>
                    </a:cubicBezTo>
                    <a:lnTo>
                      <a:pt x="448484" y="219151"/>
                    </a:lnTo>
                    <a:close/>
                  </a:path>
                </a:pathLst>
              </a:custGeom>
              <a:solidFill>
                <a:srgbClr val="000000"/>
              </a:solidFill>
              <a:ln w="5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Star: 6 Points 34">
                <a:extLst>
                  <a:ext uri="{FF2B5EF4-FFF2-40B4-BE49-F238E27FC236}">
                    <a16:creationId xmlns:a16="http://schemas.microsoft.com/office/drawing/2014/main" id="{FD9E04B4-BF8A-9099-0341-F2F422E223C9}"/>
                  </a:ext>
                </a:extLst>
              </p:cNvPr>
              <p:cNvSpPr/>
              <p:nvPr/>
            </p:nvSpPr>
            <p:spPr bwMode="auto">
              <a:xfrm>
                <a:off x="5546836" y="1636626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6" name="Star: 6 Points 35">
                <a:extLst>
                  <a:ext uri="{FF2B5EF4-FFF2-40B4-BE49-F238E27FC236}">
                    <a16:creationId xmlns:a16="http://schemas.microsoft.com/office/drawing/2014/main" id="{6D526299-DBB3-DB40-1BA4-E2B57DE12FD6}"/>
                  </a:ext>
                </a:extLst>
              </p:cNvPr>
              <p:cNvSpPr/>
              <p:nvPr/>
            </p:nvSpPr>
            <p:spPr bwMode="auto">
              <a:xfrm>
                <a:off x="5546836" y="248958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7" name="Star: 6 Points 36">
                <a:extLst>
                  <a:ext uri="{FF2B5EF4-FFF2-40B4-BE49-F238E27FC236}">
                    <a16:creationId xmlns:a16="http://schemas.microsoft.com/office/drawing/2014/main" id="{DAD56FF5-CE5D-8564-B6C4-C6AFB4EA717F}"/>
                  </a:ext>
                </a:extLst>
              </p:cNvPr>
              <p:cNvSpPr/>
              <p:nvPr/>
            </p:nvSpPr>
            <p:spPr bwMode="auto">
              <a:xfrm>
                <a:off x="5551149" y="3312543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8" name="Star: 6 Points 37">
                <a:extLst>
                  <a:ext uri="{FF2B5EF4-FFF2-40B4-BE49-F238E27FC236}">
                    <a16:creationId xmlns:a16="http://schemas.microsoft.com/office/drawing/2014/main" id="{145C6582-E69A-075A-D9B4-6DF9D1FF4E1F}"/>
                  </a:ext>
                </a:extLst>
              </p:cNvPr>
              <p:cNvSpPr/>
              <p:nvPr/>
            </p:nvSpPr>
            <p:spPr bwMode="auto">
              <a:xfrm>
                <a:off x="5546836" y="419071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39" name="Star: 6 Points 38">
                <a:extLst>
                  <a:ext uri="{FF2B5EF4-FFF2-40B4-BE49-F238E27FC236}">
                    <a16:creationId xmlns:a16="http://schemas.microsoft.com/office/drawing/2014/main" id="{71D0E265-4B68-E9DB-89EA-2E640C80EAD8}"/>
                  </a:ext>
                </a:extLst>
              </p:cNvPr>
              <p:cNvSpPr/>
              <p:nvPr/>
            </p:nvSpPr>
            <p:spPr bwMode="auto">
              <a:xfrm>
                <a:off x="5546836" y="5068881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40" name="Star: 6 Points 39">
                <a:extLst>
                  <a:ext uri="{FF2B5EF4-FFF2-40B4-BE49-F238E27FC236}">
                    <a16:creationId xmlns:a16="http://schemas.microsoft.com/office/drawing/2014/main" id="{0E8D223C-0B25-33E3-25E9-B0C7FC489772}"/>
                  </a:ext>
                </a:extLst>
              </p:cNvPr>
              <p:cNvSpPr/>
              <p:nvPr/>
            </p:nvSpPr>
            <p:spPr bwMode="auto">
              <a:xfrm>
                <a:off x="4488278" y="6102175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A48B4A-C0CF-5B44-8DA4-1A3412AAADF3}"/>
                  </a:ext>
                </a:extLst>
              </p:cNvPr>
              <p:cNvSpPr txBox="1"/>
              <p:nvPr/>
            </p:nvSpPr>
            <p:spPr>
              <a:xfrm>
                <a:off x="4774085" y="5987798"/>
                <a:ext cx="1976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Thermocouple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08B47E6-1EE6-3848-677B-92C4839479E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75849" y="1699404"/>
                <a:ext cx="0" cy="93410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BC327F-2C04-D645-7CD0-85F0E833C8BA}"/>
                  </a:ext>
                </a:extLst>
              </p:cNvPr>
              <p:cNvSpPr txBox="1"/>
              <p:nvPr/>
            </p:nvSpPr>
            <p:spPr>
              <a:xfrm>
                <a:off x="4299821" y="1869539"/>
                <a:ext cx="808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20 in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EE0EAF-F1CD-B548-7BD9-B7BE1195B006}"/>
                </a:ext>
              </a:extLst>
            </p:cNvPr>
            <p:cNvSpPr txBox="1">
              <a:spLocks/>
            </p:cNvSpPr>
            <p:nvPr/>
          </p:nvSpPr>
          <p:spPr>
            <a:xfrm>
              <a:off x="2172491" y="1413109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AD7522-44BB-8E32-E661-ACA8AFF1ACF8}"/>
                </a:ext>
              </a:extLst>
            </p:cNvPr>
            <p:cNvSpPr txBox="1">
              <a:spLocks/>
            </p:cNvSpPr>
            <p:nvPr/>
          </p:nvSpPr>
          <p:spPr>
            <a:xfrm>
              <a:off x="2144472" y="2266065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3D37BB-7C1A-AF73-7CF7-56B81E7CE337}"/>
                </a:ext>
              </a:extLst>
            </p:cNvPr>
            <p:cNvSpPr txBox="1">
              <a:spLocks/>
            </p:cNvSpPr>
            <p:nvPr/>
          </p:nvSpPr>
          <p:spPr>
            <a:xfrm>
              <a:off x="2135255" y="3041420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C384AB-ADD6-C972-F837-E0B077D7E514}"/>
                </a:ext>
              </a:extLst>
            </p:cNvPr>
            <p:cNvSpPr txBox="1">
              <a:spLocks/>
            </p:cNvSpPr>
            <p:nvPr/>
          </p:nvSpPr>
          <p:spPr>
            <a:xfrm>
              <a:off x="2144471" y="395155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CF46EB-58E0-55DD-ECB2-DD07799A4620}"/>
                </a:ext>
              </a:extLst>
            </p:cNvPr>
            <p:cNvSpPr txBox="1">
              <a:spLocks/>
            </p:cNvSpPr>
            <p:nvPr/>
          </p:nvSpPr>
          <p:spPr>
            <a:xfrm>
              <a:off x="2122240" y="4845364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T_i_5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54A8CB-60B8-759D-A8CB-9EA87062AA39}"/>
              </a:ext>
            </a:extLst>
          </p:cNvPr>
          <p:cNvGrpSpPr/>
          <p:nvPr/>
        </p:nvGrpSpPr>
        <p:grpSpPr>
          <a:xfrm>
            <a:off x="5945849" y="1089056"/>
            <a:ext cx="6030741" cy="5094866"/>
            <a:chOff x="5316259" y="1179757"/>
            <a:chExt cx="6030741" cy="509486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279D39-B8D4-B0DA-07C1-02647BB3AE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59" y="1179757"/>
              <a:ext cx="6030741" cy="5094866"/>
              <a:chOff x="3372563" y="1332770"/>
              <a:chExt cx="5248379" cy="443391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ABF4964-21D5-9884-3E49-45C80B0DB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475" t="7186" r="15253" b="8779"/>
              <a:stretch/>
            </p:blipFill>
            <p:spPr>
              <a:xfrm>
                <a:off x="3372563" y="1332770"/>
                <a:ext cx="3901720" cy="4330076"/>
              </a:xfrm>
              <a:prstGeom prst="rect">
                <a:avLst/>
              </a:prstGeom>
            </p:spPr>
          </p:pic>
          <p:pic>
            <p:nvPicPr>
              <p:cNvPr id="6" name="Graphic 5" descr="Fir tree with solid fill">
                <a:extLst>
                  <a:ext uri="{FF2B5EF4-FFF2-40B4-BE49-F238E27FC236}">
                    <a16:creationId xmlns:a16="http://schemas.microsoft.com/office/drawing/2014/main" id="{96C10FC8-0A6E-D34D-C14E-929431E1E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37022" y="3476506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7" name="Graphic 6" descr="Fir tree with solid fill">
                <a:extLst>
                  <a:ext uri="{FF2B5EF4-FFF2-40B4-BE49-F238E27FC236}">
                    <a16:creationId xmlns:a16="http://schemas.microsoft.com/office/drawing/2014/main" id="{DEA6624F-29EF-2866-0BC0-9AD60C9CC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2319" y="5003510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8" name="Graphic 7" descr="Fir tree with solid fill">
                <a:extLst>
                  <a:ext uri="{FF2B5EF4-FFF2-40B4-BE49-F238E27FC236}">
                    <a16:creationId xmlns:a16="http://schemas.microsoft.com/office/drawing/2014/main" id="{CE1D96C6-9449-CAF4-C62E-E4AD8253B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56340" y="5003510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9" name="Graphic 8" descr="Fir tree with solid fill">
                <a:extLst>
                  <a:ext uri="{FF2B5EF4-FFF2-40B4-BE49-F238E27FC236}">
                    <a16:creationId xmlns:a16="http://schemas.microsoft.com/office/drawing/2014/main" id="{8389557B-8FE5-29A7-1017-57437EF89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55129" y="2375018"/>
                <a:ext cx="356936" cy="356936"/>
              </a:xfrm>
              <a:prstGeom prst="rect">
                <a:avLst/>
              </a:prstGeom>
            </p:spPr>
          </p:pic>
          <p:pic>
            <p:nvPicPr>
              <p:cNvPr id="10" name="Graphic 9" descr="Fir tree with solid fill">
                <a:extLst>
                  <a:ext uri="{FF2B5EF4-FFF2-40B4-BE49-F238E27FC236}">
                    <a16:creationId xmlns:a16="http://schemas.microsoft.com/office/drawing/2014/main" id="{C2DD7F40-B15C-B9AA-410E-3FF530F67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55630" y="1709634"/>
                <a:ext cx="356936" cy="35693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640E18-403C-D614-EF5E-BCFB077300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0095" y="2606690"/>
                <a:ext cx="207034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BE7A5D-F34F-DB90-2F5F-56966A720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4550" y="5364911"/>
                <a:ext cx="207034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58A1BC-E8A6-D603-991D-C700896D28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7080" y="2038972"/>
                <a:ext cx="793145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T_4_j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73A2FB-3071-0DBA-358D-D44F800808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7022" y="3753699"/>
                <a:ext cx="207034" cy="40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8C6DF0C-A7A5-1B3B-4E54-4B33AF7CFF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74283" y="3525271"/>
                <a:ext cx="992037" cy="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87871D-1A6D-1355-4976-88885B6D55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6320" y="3294439"/>
                <a:ext cx="354622" cy="40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N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7573F3-D2C7-6EA7-DF35-403CC51F8A54}"/>
                </a:ext>
              </a:extLst>
            </p:cNvPr>
            <p:cNvSpPr txBox="1">
              <a:spLocks/>
            </p:cNvSpPr>
            <p:nvPr/>
          </p:nvSpPr>
          <p:spPr>
            <a:xfrm>
              <a:off x="8586915" y="2748854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T_2_j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A94FB5-D951-64D5-DC28-DDB75573A5F0}"/>
                </a:ext>
              </a:extLst>
            </p:cNvPr>
            <p:cNvSpPr txBox="1">
              <a:spLocks/>
            </p:cNvSpPr>
            <p:nvPr/>
          </p:nvSpPr>
          <p:spPr>
            <a:xfrm>
              <a:off x="5797760" y="532426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T_3_j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60BB90-BE86-1642-3643-8DB85E49E40D}"/>
                </a:ext>
              </a:extLst>
            </p:cNvPr>
            <p:cNvSpPr txBox="1">
              <a:spLocks/>
            </p:cNvSpPr>
            <p:nvPr/>
          </p:nvSpPr>
          <p:spPr>
            <a:xfrm>
              <a:off x="7725896" y="3743406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T_5_j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2ACDA7-91D3-B73F-7928-C96D1C9280E1}"/>
                </a:ext>
              </a:extLst>
            </p:cNvPr>
            <p:cNvSpPr txBox="1">
              <a:spLocks/>
            </p:cNvSpPr>
            <p:nvPr/>
          </p:nvSpPr>
          <p:spPr>
            <a:xfrm>
              <a:off x="8333937" y="520246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T_1_j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9FB7F91-24B9-7547-E1E3-B6C89F284CF8}"/>
              </a:ext>
            </a:extLst>
          </p:cNvPr>
          <p:cNvSpPr txBox="1"/>
          <p:nvPr/>
        </p:nvSpPr>
        <p:spPr>
          <a:xfrm>
            <a:off x="281263" y="2401746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i: tree label</a:t>
            </a:r>
          </a:p>
          <a:p>
            <a:r>
              <a:rPr lang="en-US"/>
              <a:t>j: thermocouple label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B8D883-52EE-E4C6-8E84-983A5ADFB883}"/>
              </a:ext>
            </a:extLst>
          </p:cNvPr>
          <p:cNvSpPr txBox="1">
            <a:spLocks/>
          </p:cNvSpPr>
          <p:nvPr/>
        </p:nvSpPr>
        <p:spPr>
          <a:xfrm>
            <a:off x="6622356" y="3421584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69 in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B513AED-F7A5-A79D-0D0F-4029E722FBA0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2392" y="3795157"/>
            <a:ext cx="17886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2CEC050-CC91-3BE7-E006-9FE17EDAC963}"/>
              </a:ext>
            </a:extLst>
          </p:cNvPr>
          <p:cNvSpPr txBox="1">
            <a:spLocks/>
          </p:cNvSpPr>
          <p:nvPr/>
        </p:nvSpPr>
        <p:spPr>
          <a:xfrm>
            <a:off x="7431082" y="4566102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65 in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52067BC-73B6-23E0-63FB-C342679EB6FE}"/>
              </a:ext>
            </a:extLst>
          </p:cNvPr>
          <p:cNvCxnSpPr>
            <a:cxnSpLocks/>
          </p:cNvCxnSpPr>
          <p:nvPr/>
        </p:nvCxnSpPr>
        <p:spPr bwMode="auto">
          <a:xfrm>
            <a:off x="8189068" y="4015343"/>
            <a:ext cx="13932" cy="1679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35011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F1EC3-48B6-9495-B55E-3B5CF92C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Thermocouple tree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31687E-A9E1-3B49-41C8-D828A66B8AB4}"/>
              </a:ext>
            </a:extLst>
          </p:cNvPr>
          <p:cNvGrpSpPr/>
          <p:nvPr/>
        </p:nvGrpSpPr>
        <p:grpSpPr>
          <a:xfrm>
            <a:off x="0" y="1430561"/>
            <a:ext cx="2451087" cy="4984396"/>
            <a:chOff x="4299821" y="1465067"/>
            <a:chExt cx="2451087" cy="4984396"/>
          </a:xfrm>
        </p:grpSpPr>
        <p:sp>
          <p:nvSpPr>
            <p:cNvPr id="3" name="Content Placeholder 4">
              <a:extLst>
                <a:ext uri="{FF2B5EF4-FFF2-40B4-BE49-F238E27FC236}">
                  <a16:creationId xmlns:a16="http://schemas.microsoft.com/office/drawing/2014/main" id="{381B4112-7287-9558-A5AD-148DDEDB8FAB}"/>
                </a:ext>
              </a:extLst>
            </p:cNvPr>
            <p:cNvSpPr/>
            <p:nvPr/>
          </p:nvSpPr>
          <p:spPr>
            <a:xfrm>
              <a:off x="4987198" y="1465067"/>
              <a:ext cx="1335271" cy="4444116"/>
            </a:xfrm>
            <a:custGeom>
              <a:avLst/>
              <a:gdLst>
                <a:gd name="connsiteX0" fmla="*/ 448484 w 1335271"/>
                <a:gd name="connsiteY0" fmla="*/ 219151 h 4444116"/>
                <a:gd name="connsiteX1" fmla="*/ 667635 w 1335271"/>
                <a:gd name="connsiteY1" fmla="*/ 0 h 4444116"/>
                <a:gd name="connsiteX2" fmla="*/ 886787 w 1335271"/>
                <a:gd name="connsiteY2" fmla="*/ 219151 h 4444116"/>
                <a:gd name="connsiteX3" fmla="*/ 886787 w 1335271"/>
                <a:gd name="connsiteY3" fmla="*/ 4005981 h 4444116"/>
                <a:gd name="connsiteX4" fmla="*/ 1204915 w 1335271"/>
                <a:gd name="connsiteY4" fmla="*/ 4136337 h 4444116"/>
                <a:gd name="connsiteX5" fmla="*/ 1335271 w 1335271"/>
                <a:gd name="connsiteY5" fmla="*/ 4444117 h 4444116"/>
                <a:gd name="connsiteX6" fmla="*/ 0 w 1335271"/>
                <a:gd name="connsiteY6" fmla="*/ 4444117 h 4444116"/>
                <a:gd name="connsiteX7" fmla="*/ 130356 w 1335271"/>
                <a:gd name="connsiteY7" fmla="*/ 4136337 h 4444116"/>
                <a:gd name="connsiteX8" fmla="*/ 448484 w 1335271"/>
                <a:gd name="connsiteY8" fmla="*/ 4005981 h 4444116"/>
                <a:gd name="connsiteX9" fmla="*/ 448484 w 1335271"/>
                <a:gd name="connsiteY9" fmla="*/ 219151 h 444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5271" h="4444116">
                  <a:moveTo>
                    <a:pt x="448484" y="219151"/>
                  </a:moveTo>
                  <a:lnTo>
                    <a:pt x="667635" y="0"/>
                  </a:lnTo>
                  <a:lnTo>
                    <a:pt x="886787" y="219151"/>
                  </a:lnTo>
                  <a:lnTo>
                    <a:pt x="886787" y="4005981"/>
                  </a:lnTo>
                  <a:cubicBezTo>
                    <a:pt x="1011969" y="4005981"/>
                    <a:pt x="1118013" y="4049434"/>
                    <a:pt x="1204915" y="4136337"/>
                  </a:cubicBezTo>
                  <a:cubicBezTo>
                    <a:pt x="1291817" y="4223239"/>
                    <a:pt x="1335271" y="4325836"/>
                    <a:pt x="1335271" y="4444117"/>
                  </a:cubicBezTo>
                  <a:lnTo>
                    <a:pt x="0" y="4444117"/>
                  </a:lnTo>
                  <a:cubicBezTo>
                    <a:pt x="0" y="4325836"/>
                    <a:pt x="43454" y="4223239"/>
                    <a:pt x="130356" y="4136337"/>
                  </a:cubicBezTo>
                  <a:cubicBezTo>
                    <a:pt x="217258" y="4049434"/>
                    <a:pt x="323302" y="4005981"/>
                    <a:pt x="448484" y="4005981"/>
                  </a:cubicBezTo>
                  <a:lnTo>
                    <a:pt x="448484" y="219151"/>
                  </a:lnTo>
                  <a:close/>
                </a:path>
              </a:pathLst>
            </a:custGeom>
            <a:solidFill>
              <a:srgbClr val="000000"/>
            </a:solidFill>
            <a:ln w="5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Star: 6 Points 5">
              <a:extLst>
                <a:ext uri="{FF2B5EF4-FFF2-40B4-BE49-F238E27FC236}">
                  <a16:creationId xmlns:a16="http://schemas.microsoft.com/office/drawing/2014/main" id="{DA82E7A0-12CF-C9BB-FA4F-62072CF6F937}"/>
                </a:ext>
              </a:extLst>
            </p:cNvPr>
            <p:cNvSpPr/>
            <p:nvPr/>
          </p:nvSpPr>
          <p:spPr bwMode="auto">
            <a:xfrm>
              <a:off x="5546836" y="163662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7" name="Star: 6 Points 6">
              <a:extLst>
                <a:ext uri="{FF2B5EF4-FFF2-40B4-BE49-F238E27FC236}">
                  <a16:creationId xmlns:a16="http://schemas.microsoft.com/office/drawing/2014/main" id="{64E6C03B-24B4-BD5F-0941-E8CDCE397DC7}"/>
                </a:ext>
              </a:extLst>
            </p:cNvPr>
            <p:cNvSpPr/>
            <p:nvPr/>
          </p:nvSpPr>
          <p:spPr bwMode="auto">
            <a:xfrm>
              <a:off x="5546836" y="2489582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8" name="Star: 6 Points 7">
              <a:extLst>
                <a:ext uri="{FF2B5EF4-FFF2-40B4-BE49-F238E27FC236}">
                  <a16:creationId xmlns:a16="http://schemas.microsoft.com/office/drawing/2014/main" id="{43C3EBD5-1BAE-BA3D-0805-986C752CE3ED}"/>
                </a:ext>
              </a:extLst>
            </p:cNvPr>
            <p:cNvSpPr/>
            <p:nvPr/>
          </p:nvSpPr>
          <p:spPr bwMode="auto">
            <a:xfrm>
              <a:off x="5551149" y="3312543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Star: 6 Points 8">
              <a:extLst>
                <a:ext uri="{FF2B5EF4-FFF2-40B4-BE49-F238E27FC236}">
                  <a16:creationId xmlns:a16="http://schemas.microsoft.com/office/drawing/2014/main" id="{6673B760-7DCA-C1AC-D553-6A399144693B}"/>
                </a:ext>
              </a:extLst>
            </p:cNvPr>
            <p:cNvSpPr/>
            <p:nvPr/>
          </p:nvSpPr>
          <p:spPr bwMode="auto">
            <a:xfrm>
              <a:off x="5546836" y="4190712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0" name="Star: 6 Points 9">
              <a:extLst>
                <a:ext uri="{FF2B5EF4-FFF2-40B4-BE49-F238E27FC236}">
                  <a16:creationId xmlns:a16="http://schemas.microsoft.com/office/drawing/2014/main" id="{853F88AC-2D91-C043-EF63-BAF0F6C80479}"/>
                </a:ext>
              </a:extLst>
            </p:cNvPr>
            <p:cNvSpPr/>
            <p:nvPr/>
          </p:nvSpPr>
          <p:spPr bwMode="auto">
            <a:xfrm>
              <a:off x="5546836" y="5068881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Star: 6 Points 10">
              <a:extLst>
                <a:ext uri="{FF2B5EF4-FFF2-40B4-BE49-F238E27FC236}">
                  <a16:creationId xmlns:a16="http://schemas.microsoft.com/office/drawing/2014/main" id="{14F9D696-B99A-0052-5EA2-14D77346C984}"/>
                </a:ext>
              </a:extLst>
            </p:cNvPr>
            <p:cNvSpPr/>
            <p:nvPr/>
          </p:nvSpPr>
          <p:spPr bwMode="auto">
            <a:xfrm>
              <a:off x="4488278" y="6102175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8696D2-1A4C-2CB7-6FC4-E7DEAD3C9AB1}"/>
                </a:ext>
              </a:extLst>
            </p:cNvPr>
            <p:cNvSpPr txBox="1"/>
            <p:nvPr/>
          </p:nvSpPr>
          <p:spPr>
            <a:xfrm>
              <a:off x="4774085" y="5987798"/>
              <a:ext cx="1976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Thermocouple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56CD6F-7BB1-B283-D6C8-06AA6A3FB3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75849" y="1699404"/>
              <a:ext cx="0" cy="9341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B7846A-F116-5ACC-6C73-B6D67AEF00A8}"/>
                </a:ext>
              </a:extLst>
            </p:cNvPr>
            <p:cNvSpPr txBox="1"/>
            <p:nvPr/>
          </p:nvSpPr>
          <p:spPr>
            <a:xfrm>
              <a:off x="4299821" y="1869539"/>
              <a:ext cx="808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20 in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DA3EEED4-8068-79DD-BBAF-F051E58E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89" y="1496209"/>
            <a:ext cx="5801562" cy="43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8B5ED99-152E-4CD7-BFC3-403A035F5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21" y="1496209"/>
            <a:ext cx="3263379" cy="43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7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6BD8-46EA-AD54-FB74-127F4A0E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D9728-1548-1742-BAA4-EEA9B2D9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cover the window using cardboard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AC602E-681C-68DC-5D51-4386F238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52" y="1650816"/>
            <a:ext cx="6061382" cy="45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26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6A5-5C3E-0454-FDD7-98EADFEC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Floor Plan</a:t>
            </a:r>
          </a:p>
        </p:txBody>
      </p:sp>
      <p:pic>
        <p:nvPicPr>
          <p:cNvPr id="5" name="Content Placeholder 4" descr="A floor plan of a house&#10;&#10;Description automatically generated">
            <a:extLst>
              <a:ext uri="{FF2B5EF4-FFF2-40B4-BE49-F238E27FC236}">
                <a16:creationId xmlns:a16="http://schemas.microsoft.com/office/drawing/2014/main" id="{B10E1A0E-53F6-F5F5-8B40-D567DF3A0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98" y="1058863"/>
            <a:ext cx="7444203" cy="4529137"/>
          </a:xfrm>
        </p:spPr>
      </p:pic>
    </p:spTree>
    <p:extLst>
      <p:ext uri="{BB962C8B-B14F-4D97-AF65-F5344CB8AC3E}">
        <p14:creationId xmlns:p14="http://schemas.microsoft.com/office/powerpoint/2010/main" val="254508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6274-D10A-751B-D2EE-61A92BDF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home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2DC02-963F-6FBD-635A-C358BDE7B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8" y="968856"/>
            <a:ext cx="6745856" cy="5420891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17D28F-89DE-C922-DEA3-1D85E50742C2}"/>
              </a:ext>
            </a:extLst>
          </p:cNvPr>
          <p:cNvSpPr/>
          <p:nvPr/>
        </p:nvSpPr>
        <p:spPr bwMode="auto">
          <a:xfrm>
            <a:off x="6927011" y="3795623"/>
            <a:ext cx="1949570" cy="186330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3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563FA5D-9D21-B52F-37DB-1206AB777C67}"/>
              </a:ext>
            </a:extLst>
          </p:cNvPr>
          <p:cNvGrpSpPr>
            <a:grpSpLocks noChangeAspect="1"/>
          </p:cNvGrpSpPr>
          <p:nvPr/>
        </p:nvGrpSpPr>
        <p:grpSpPr>
          <a:xfrm>
            <a:off x="1270553" y="896121"/>
            <a:ext cx="9650894" cy="5570152"/>
            <a:chOff x="-5941115" y="-1447800"/>
            <a:chExt cx="23764460" cy="13716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B54048-06BD-8E10-E786-82571216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941115" y="5410200"/>
              <a:ext cx="1188223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3537AC-9E44-9072-2390-FD01FEC50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1115" y="5410200"/>
              <a:ext cx="1188223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121853-3F7B-8D99-B7B7-5AB12700B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1115" y="-1447800"/>
              <a:ext cx="1188223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F99C49B-61C6-4D17-8B11-9A987AD33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941115" y="-1447800"/>
              <a:ext cx="1188223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B23976-F331-BA36-2428-C6F32AE0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1" y="58056"/>
            <a:ext cx="7014315" cy="522516"/>
          </a:xfrm>
        </p:spPr>
        <p:txBody>
          <a:bodyPr/>
          <a:lstStyle/>
          <a:p>
            <a:r>
              <a:rPr lang="en-US"/>
              <a:t>Three View for the CFD test room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B03610-B8B3-3026-EC28-D11925BD18C4}"/>
              </a:ext>
            </a:extLst>
          </p:cNvPr>
          <p:cNvCxnSpPr>
            <a:cxnSpLocks/>
          </p:cNvCxnSpPr>
          <p:nvPr/>
        </p:nvCxnSpPr>
        <p:spPr bwMode="auto">
          <a:xfrm>
            <a:off x="4770356" y="2288659"/>
            <a:ext cx="761764" cy="4496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3EC718-243B-C700-9DD4-7244B86D5890}"/>
              </a:ext>
            </a:extLst>
          </p:cNvPr>
          <p:cNvSpPr txBox="1">
            <a:spLocks/>
          </p:cNvSpPr>
          <p:nvPr/>
        </p:nvSpPr>
        <p:spPr>
          <a:xfrm>
            <a:off x="4947495" y="2823012"/>
            <a:ext cx="407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59500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FE4628A-40BB-6C85-91FD-C24ABB31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31555" y="391537"/>
            <a:ext cx="5194905" cy="554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9A96C-8184-1512-96DF-1786F165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view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DE7D1A-5715-C5BF-F44B-2D1019E2D1A6}"/>
              </a:ext>
            </a:extLst>
          </p:cNvPr>
          <p:cNvGrpSpPr/>
          <p:nvPr/>
        </p:nvGrpSpPr>
        <p:grpSpPr>
          <a:xfrm>
            <a:off x="187029" y="1587715"/>
            <a:ext cx="2488323" cy="4984396"/>
            <a:chOff x="595545" y="1355927"/>
            <a:chExt cx="2488323" cy="49843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5239FC9-F364-098E-4A57-FFABE97F4487}"/>
                </a:ext>
              </a:extLst>
            </p:cNvPr>
            <p:cNvGrpSpPr/>
            <p:nvPr/>
          </p:nvGrpSpPr>
          <p:grpSpPr>
            <a:xfrm>
              <a:off x="595545" y="1355927"/>
              <a:ext cx="2451087" cy="4984396"/>
              <a:chOff x="4299821" y="1465067"/>
              <a:chExt cx="2451087" cy="4984396"/>
            </a:xfrm>
          </p:grpSpPr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E8D407AE-F8C6-0B40-7C0E-C26A9D010BB5}"/>
                  </a:ext>
                </a:extLst>
              </p:cNvPr>
              <p:cNvSpPr/>
              <p:nvPr/>
            </p:nvSpPr>
            <p:spPr>
              <a:xfrm>
                <a:off x="4987198" y="1465067"/>
                <a:ext cx="1335271" cy="4444116"/>
              </a:xfrm>
              <a:custGeom>
                <a:avLst/>
                <a:gdLst>
                  <a:gd name="connsiteX0" fmla="*/ 448484 w 1335271"/>
                  <a:gd name="connsiteY0" fmla="*/ 219151 h 4444116"/>
                  <a:gd name="connsiteX1" fmla="*/ 667635 w 1335271"/>
                  <a:gd name="connsiteY1" fmla="*/ 0 h 4444116"/>
                  <a:gd name="connsiteX2" fmla="*/ 886787 w 1335271"/>
                  <a:gd name="connsiteY2" fmla="*/ 219151 h 4444116"/>
                  <a:gd name="connsiteX3" fmla="*/ 886787 w 1335271"/>
                  <a:gd name="connsiteY3" fmla="*/ 4005981 h 4444116"/>
                  <a:gd name="connsiteX4" fmla="*/ 1204915 w 1335271"/>
                  <a:gd name="connsiteY4" fmla="*/ 4136337 h 4444116"/>
                  <a:gd name="connsiteX5" fmla="*/ 1335271 w 1335271"/>
                  <a:gd name="connsiteY5" fmla="*/ 4444117 h 4444116"/>
                  <a:gd name="connsiteX6" fmla="*/ 0 w 1335271"/>
                  <a:gd name="connsiteY6" fmla="*/ 4444117 h 4444116"/>
                  <a:gd name="connsiteX7" fmla="*/ 130356 w 1335271"/>
                  <a:gd name="connsiteY7" fmla="*/ 4136337 h 4444116"/>
                  <a:gd name="connsiteX8" fmla="*/ 448484 w 1335271"/>
                  <a:gd name="connsiteY8" fmla="*/ 4005981 h 4444116"/>
                  <a:gd name="connsiteX9" fmla="*/ 448484 w 1335271"/>
                  <a:gd name="connsiteY9" fmla="*/ 219151 h 444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5271" h="4444116">
                    <a:moveTo>
                      <a:pt x="448484" y="219151"/>
                    </a:moveTo>
                    <a:lnTo>
                      <a:pt x="667635" y="0"/>
                    </a:lnTo>
                    <a:lnTo>
                      <a:pt x="886787" y="219151"/>
                    </a:lnTo>
                    <a:lnTo>
                      <a:pt x="886787" y="4005981"/>
                    </a:lnTo>
                    <a:cubicBezTo>
                      <a:pt x="1011969" y="4005981"/>
                      <a:pt x="1118013" y="4049434"/>
                      <a:pt x="1204915" y="4136337"/>
                    </a:cubicBezTo>
                    <a:cubicBezTo>
                      <a:pt x="1291817" y="4223239"/>
                      <a:pt x="1335271" y="4325836"/>
                      <a:pt x="1335271" y="4444117"/>
                    </a:cubicBezTo>
                    <a:lnTo>
                      <a:pt x="0" y="4444117"/>
                    </a:lnTo>
                    <a:cubicBezTo>
                      <a:pt x="0" y="4325836"/>
                      <a:pt x="43454" y="4223239"/>
                      <a:pt x="130356" y="4136337"/>
                    </a:cubicBezTo>
                    <a:cubicBezTo>
                      <a:pt x="217258" y="4049434"/>
                      <a:pt x="323302" y="4005981"/>
                      <a:pt x="448484" y="4005981"/>
                    </a:cubicBezTo>
                    <a:lnTo>
                      <a:pt x="448484" y="219151"/>
                    </a:lnTo>
                    <a:close/>
                  </a:path>
                </a:pathLst>
              </a:custGeom>
              <a:solidFill>
                <a:srgbClr val="000000"/>
              </a:solidFill>
              <a:ln w="5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Star: 6 Points 12">
                <a:extLst>
                  <a:ext uri="{FF2B5EF4-FFF2-40B4-BE49-F238E27FC236}">
                    <a16:creationId xmlns:a16="http://schemas.microsoft.com/office/drawing/2014/main" id="{FFC0FAFF-EBDB-1E34-3B10-E7CE86613B1A}"/>
                  </a:ext>
                </a:extLst>
              </p:cNvPr>
              <p:cNvSpPr/>
              <p:nvPr/>
            </p:nvSpPr>
            <p:spPr bwMode="auto">
              <a:xfrm>
                <a:off x="5546836" y="1636626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4" name="Star: 6 Points 13">
                <a:extLst>
                  <a:ext uri="{FF2B5EF4-FFF2-40B4-BE49-F238E27FC236}">
                    <a16:creationId xmlns:a16="http://schemas.microsoft.com/office/drawing/2014/main" id="{BC92218D-07ED-2646-D10F-81DFB6B6F90A}"/>
                  </a:ext>
                </a:extLst>
              </p:cNvPr>
              <p:cNvSpPr/>
              <p:nvPr/>
            </p:nvSpPr>
            <p:spPr bwMode="auto">
              <a:xfrm>
                <a:off x="5546836" y="248958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5" name="Star: 6 Points 14">
                <a:extLst>
                  <a:ext uri="{FF2B5EF4-FFF2-40B4-BE49-F238E27FC236}">
                    <a16:creationId xmlns:a16="http://schemas.microsoft.com/office/drawing/2014/main" id="{08E70399-6BD7-0589-69EE-C94C887AE899}"/>
                  </a:ext>
                </a:extLst>
              </p:cNvPr>
              <p:cNvSpPr/>
              <p:nvPr/>
            </p:nvSpPr>
            <p:spPr bwMode="auto">
              <a:xfrm>
                <a:off x="5551149" y="3312543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6" name="Star: 6 Points 15">
                <a:extLst>
                  <a:ext uri="{FF2B5EF4-FFF2-40B4-BE49-F238E27FC236}">
                    <a16:creationId xmlns:a16="http://schemas.microsoft.com/office/drawing/2014/main" id="{16AAE5C2-F88A-2F37-43FB-6888F4C6D800}"/>
                  </a:ext>
                </a:extLst>
              </p:cNvPr>
              <p:cNvSpPr/>
              <p:nvPr/>
            </p:nvSpPr>
            <p:spPr bwMode="auto">
              <a:xfrm>
                <a:off x="5546836" y="4190712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7" name="Star: 6 Points 16">
                <a:extLst>
                  <a:ext uri="{FF2B5EF4-FFF2-40B4-BE49-F238E27FC236}">
                    <a16:creationId xmlns:a16="http://schemas.microsoft.com/office/drawing/2014/main" id="{7B25682E-BB01-7947-96A5-F826F0046DC7}"/>
                  </a:ext>
                </a:extLst>
              </p:cNvPr>
              <p:cNvSpPr/>
              <p:nvPr/>
            </p:nvSpPr>
            <p:spPr bwMode="auto">
              <a:xfrm>
                <a:off x="5546836" y="5068881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8" name="Star: 6 Points 17">
                <a:extLst>
                  <a:ext uri="{FF2B5EF4-FFF2-40B4-BE49-F238E27FC236}">
                    <a16:creationId xmlns:a16="http://schemas.microsoft.com/office/drawing/2014/main" id="{60616AB9-44FB-33BF-1E21-6B9B970EFEC1}"/>
                  </a:ext>
                </a:extLst>
              </p:cNvPr>
              <p:cNvSpPr/>
              <p:nvPr/>
            </p:nvSpPr>
            <p:spPr bwMode="auto">
              <a:xfrm>
                <a:off x="4488278" y="6102175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Times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C28544-4107-C7CD-24D2-62290DF0211F}"/>
                  </a:ext>
                </a:extLst>
              </p:cNvPr>
              <p:cNvSpPr txBox="1"/>
              <p:nvPr/>
            </p:nvSpPr>
            <p:spPr>
              <a:xfrm>
                <a:off x="4774085" y="5987798"/>
                <a:ext cx="1976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Thermocouple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F4C28EA-9C7B-1AA1-D90A-ADB1E62462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75849" y="1699404"/>
                <a:ext cx="0" cy="93410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98EDC-EB30-F361-F602-954665BD2704}"/>
                  </a:ext>
                </a:extLst>
              </p:cNvPr>
              <p:cNvSpPr txBox="1"/>
              <p:nvPr/>
            </p:nvSpPr>
            <p:spPr>
              <a:xfrm>
                <a:off x="4299821" y="1869539"/>
                <a:ext cx="808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20 in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F4D219-193D-9C8E-C1F9-80D32F8ACDE4}"/>
                </a:ext>
              </a:extLst>
            </p:cNvPr>
            <p:cNvSpPr txBox="1">
              <a:spLocks/>
            </p:cNvSpPr>
            <p:nvPr/>
          </p:nvSpPr>
          <p:spPr>
            <a:xfrm>
              <a:off x="2172491" y="1413109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12D864-71ED-4A00-F961-1B87A5E43C35}"/>
                </a:ext>
              </a:extLst>
            </p:cNvPr>
            <p:cNvSpPr txBox="1">
              <a:spLocks/>
            </p:cNvSpPr>
            <p:nvPr/>
          </p:nvSpPr>
          <p:spPr>
            <a:xfrm>
              <a:off x="2144472" y="2266065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3E2FF0-01F4-5C97-65D9-C161A3CE2CB5}"/>
                </a:ext>
              </a:extLst>
            </p:cNvPr>
            <p:cNvSpPr txBox="1">
              <a:spLocks/>
            </p:cNvSpPr>
            <p:nvPr/>
          </p:nvSpPr>
          <p:spPr>
            <a:xfrm>
              <a:off x="2135255" y="3041420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C98579-D26E-1064-3F24-F632F58EFC94}"/>
                </a:ext>
              </a:extLst>
            </p:cNvPr>
            <p:cNvSpPr txBox="1">
              <a:spLocks/>
            </p:cNvSpPr>
            <p:nvPr/>
          </p:nvSpPr>
          <p:spPr>
            <a:xfrm>
              <a:off x="2144471" y="3951558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2A33B-7A8B-19E6-4FEC-60E8DFCF7E7F}"/>
                </a:ext>
              </a:extLst>
            </p:cNvPr>
            <p:cNvSpPr txBox="1">
              <a:spLocks/>
            </p:cNvSpPr>
            <p:nvPr/>
          </p:nvSpPr>
          <p:spPr>
            <a:xfrm>
              <a:off x="2122240" y="4845364"/>
              <a:ext cx="911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T_i_5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BA79A91-3AAB-82C5-2EBC-312C0D73482C}"/>
              </a:ext>
            </a:extLst>
          </p:cNvPr>
          <p:cNvSpPr txBox="1"/>
          <p:nvPr/>
        </p:nvSpPr>
        <p:spPr>
          <a:xfrm>
            <a:off x="93652" y="856930"/>
            <a:ext cx="3561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i: tree label</a:t>
            </a:r>
          </a:p>
          <a:p>
            <a:r>
              <a:rPr lang="en-US" sz="1800"/>
              <a:t>j: thermocouple label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EF9155-8F2B-052E-A528-9814BF066B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370268" y="1694782"/>
            <a:ext cx="0" cy="657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421FBB-0822-8EFA-3AF4-2683B89683CC}"/>
              </a:ext>
            </a:extLst>
          </p:cNvPr>
          <p:cNvSpPr txBox="1">
            <a:spLocks/>
          </p:cNvSpPr>
          <p:nvPr/>
        </p:nvSpPr>
        <p:spPr>
          <a:xfrm>
            <a:off x="11437788" y="1041596"/>
            <a:ext cx="407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pic>
        <p:nvPicPr>
          <p:cNvPr id="23" name="Graphic 22" descr="Fir tree with solid fill">
            <a:extLst>
              <a:ext uri="{FF2B5EF4-FFF2-40B4-BE49-F238E27FC236}">
                <a16:creationId xmlns:a16="http://schemas.microsoft.com/office/drawing/2014/main" id="{F327F036-7EEE-79DE-7F60-5500FA9F6F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1344" y="2888736"/>
            <a:ext cx="356936" cy="356936"/>
          </a:xfrm>
          <a:prstGeom prst="rect">
            <a:avLst/>
          </a:prstGeom>
        </p:spPr>
      </p:pic>
      <p:pic>
        <p:nvPicPr>
          <p:cNvPr id="24" name="Graphic 23" descr="Fir tree with solid fill">
            <a:extLst>
              <a:ext uri="{FF2B5EF4-FFF2-40B4-BE49-F238E27FC236}">
                <a16:creationId xmlns:a16="http://schemas.microsoft.com/office/drawing/2014/main" id="{E5D2E85F-7A15-5260-C151-0A7150021D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2214" y="4527209"/>
            <a:ext cx="356936" cy="356936"/>
          </a:xfrm>
          <a:prstGeom prst="rect">
            <a:avLst/>
          </a:prstGeom>
        </p:spPr>
      </p:pic>
      <p:pic>
        <p:nvPicPr>
          <p:cNvPr id="27" name="Graphic 26" descr="Fir tree with solid fill">
            <a:extLst>
              <a:ext uri="{FF2B5EF4-FFF2-40B4-BE49-F238E27FC236}">
                <a16:creationId xmlns:a16="http://schemas.microsoft.com/office/drawing/2014/main" id="{BED80DC0-2B59-2FE8-4122-7C82C0C144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1754" y="1146325"/>
            <a:ext cx="356936" cy="356936"/>
          </a:xfrm>
          <a:prstGeom prst="rect">
            <a:avLst/>
          </a:prstGeom>
        </p:spPr>
      </p:pic>
      <p:pic>
        <p:nvPicPr>
          <p:cNvPr id="28" name="Graphic 27" descr="Fir tree with solid fill">
            <a:extLst>
              <a:ext uri="{FF2B5EF4-FFF2-40B4-BE49-F238E27FC236}">
                <a16:creationId xmlns:a16="http://schemas.microsoft.com/office/drawing/2014/main" id="{524D3253-F047-8379-59AC-CA637C9E3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402" y="1146325"/>
            <a:ext cx="356936" cy="356936"/>
          </a:xfrm>
          <a:prstGeom prst="rect">
            <a:avLst/>
          </a:prstGeom>
        </p:spPr>
      </p:pic>
      <p:pic>
        <p:nvPicPr>
          <p:cNvPr id="29" name="Graphic 28" descr="Fir tree with solid fill">
            <a:extLst>
              <a:ext uri="{FF2B5EF4-FFF2-40B4-BE49-F238E27FC236}">
                <a16:creationId xmlns:a16="http://schemas.microsoft.com/office/drawing/2014/main" id="{C747AE29-2BEB-2615-9E22-D127336CA2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533" y="3295748"/>
            <a:ext cx="356936" cy="356936"/>
          </a:xfrm>
          <a:prstGeom prst="rect">
            <a:avLst/>
          </a:prstGeom>
        </p:spPr>
      </p:pic>
      <p:pic>
        <p:nvPicPr>
          <p:cNvPr id="30" name="Graphic 29" descr="Fir tree with solid fill">
            <a:extLst>
              <a:ext uri="{FF2B5EF4-FFF2-40B4-BE49-F238E27FC236}">
                <a16:creationId xmlns:a16="http://schemas.microsoft.com/office/drawing/2014/main" id="{BB27DBF0-D373-B527-8A95-DC18C22BC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9680" y="5799137"/>
            <a:ext cx="356936" cy="35693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A8527C3-416B-C32A-0620-5F91625988A7}"/>
              </a:ext>
            </a:extLst>
          </p:cNvPr>
          <p:cNvSpPr txBox="1"/>
          <p:nvPr/>
        </p:nvSpPr>
        <p:spPr>
          <a:xfrm>
            <a:off x="4728411" y="5746772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Thermocouple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0CE9B-24FB-41FE-49A9-F3CC006C43AE}"/>
              </a:ext>
            </a:extLst>
          </p:cNvPr>
          <p:cNvSpPr txBox="1"/>
          <p:nvPr/>
        </p:nvSpPr>
        <p:spPr>
          <a:xfrm>
            <a:off x="6459271" y="1422767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T_2_j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BD4AA2-EF4E-BA92-F32B-E538C9AB3C56}"/>
              </a:ext>
            </a:extLst>
          </p:cNvPr>
          <p:cNvSpPr/>
          <p:nvPr/>
        </p:nvSpPr>
        <p:spPr bwMode="auto">
          <a:xfrm rot="5400000">
            <a:off x="7738307" y="2211421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55B3EC-F6A4-3D74-7DE9-E52FB5500DCE}"/>
              </a:ext>
            </a:extLst>
          </p:cNvPr>
          <p:cNvSpPr/>
          <p:nvPr/>
        </p:nvSpPr>
        <p:spPr bwMode="auto">
          <a:xfrm rot="5400000">
            <a:off x="7738307" y="4012318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CBFF43-2A61-F1E7-ED95-97D7F6215FED}"/>
              </a:ext>
            </a:extLst>
          </p:cNvPr>
          <p:cNvSpPr/>
          <p:nvPr/>
        </p:nvSpPr>
        <p:spPr bwMode="auto">
          <a:xfrm>
            <a:off x="7871858" y="5888370"/>
            <a:ext cx="267101" cy="17846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650C8-6011-3689-9385-296C0B22A01F}"/>
              </a:ext>
            </a:extLst>
          </p:cNvPr>
          <p:cNvSpPr txBox="1"/>
          <p:nvPr/>
        </p:nvSpPr>
        <p:spPr>
          <a:xfrm>
            <a:off x="8201344" y="5717085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Diffuser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2EB87B-CEF9-1786-BC03-8F52FD4BCB59}"/>
              </a:ext>
            </a:extLst>
          </p:cNvPr>
          <p:cNvSpPr txBox="1">
            <a:spLocks/>
          </p:cNvSpPr>
          <p:nvPr/>
        </p:nvSpPr>
        <p:spPr>
          <a:xfrm>
            <a:off x="8325670" y="2174662"/>
            <a:ext cx="142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70 in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7C5027-3AE4-D0F0-18E6-8E3A97CC336A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607" y="2241274"/>
            <a:ext cx="2240228" cy="15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C5663EA-6689-7C57-E14A-77FB98A54BED}"/>
              </a:ext>
            </a:extLst>
          </p:cNvPr>
          <p:cNvSpPr txBox="1">
            <a:spLocks/>
          </p:cNvSpPr>
          <p:nvPr/>
        </p:nvSpPr>
        <p:spPr>
          <a:xfrm>
            <a:off x="8019014" y="1440373"/>
            <a:ext cx="1196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26 in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5A99B96-6EB8-965B-D26D-817CF9CF3BFA}"/>
              </a:ext>
            </a:extLst>
          </p:cNvPr>
          <p:cNvCxnSpPr>
            <a:cxnSpLocks/>
          </p:cNvCxnSpPr>
          <p:nvPr/>
        </p:nvCxnSpPr>
        <p:spPr bwMode="auto">
          <a:xfrm flipV="1">
            <a:off x="7871857" y="1148124"/>
            <a:ext cx="0" cy="958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3BBEED-1BEC-4206-6A5D-38161A4CD036}"/>
              </a:ext>
            </a:extLst>
          </p:cNvPr>
          <p:cNvSpPr txBox="1">
            <a:spLocks/>
          </p:cNvSpPr>
          <p:nvPr/>
        </p:nvSpPr>
        <p:spPr>
          <a:xfrm>
            <a:off x="7954518" y="4342229"/>
            <a:ext cx="1196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18 in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F7B693D-06A2-6F2D-9ABA-895DCAEA4F1C}"/>
              </a:ext>
            </a:extLst>
          </p:cNvPr>
          <p:cNvCxnSpPr>
            <a:cxnSpLocks/>
          </p:cNvCxnSpPr>
          <p:nvPr/>
        </p:nvCxnSpPr>
        <p:spPr bwMode="auto">
          <a:xfrm flipV="1">
            <a:off x="7878485" y="4234960"/>
            <a:ext cx="0" cy="9928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E36C6F4-40A9-63EA-21AE-557113388412}"/>
              </a:ext>
            </a:extLst>
          </p:cNvPr>
          <p:cNvSpPr txBox="1"/>
          <p:nvPr/>
        </p:nvSpPr>
        <p:spPr>
          <a:xfrm>
            <a:off x="9650973" y="1479933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T_1_j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BCB7BC-9C45-6831-EFA3-C2C797824403}"/>
              </a:ext>
            </a:extLst>
          </p:cNvPr>
          <p:cNvSpPr txBox="1"/>
          <p:nvPr/>
        </p:nvSpPr>
        <p:spPr>
          <a:xfrm>
            <a:off x="9650973" y="4766137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T_3_j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4ECCEF-2E32-151E-F156-B888FADFA6EE}"/>
              </a:ext>
            </a:extLst>
          </p:cNvPr>
          <p:cNvSpPr txBox="1"/>
          <p:nvPr/>
        </p:nvSpPr>
        <p:spPr>
          <a:xfrm>
            <a:off x="5674840" y="3592599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T_4_j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FB94CF-C39C-A6A2-3EDC-D418A90D0776}"/>
              </a:ext>
            </a:extLst>
          </p:cNvPr>
          <p:cNvSpPr txBox="1"/>
          <p:nvPr/>
        </p:nvSpPr>
        <p:spPr>
          <a:xfrm>
            <a:off x="7954518" y="3105364"/>
            <a:ext cx="956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T_5_j</a:t>
            </a:r>
          </a:p>
        </p:txBody>
      </p:sp>
    </p:spTree>
    <p:extLst>
      <p:ext uri="{BB962C8B-B14F-4D97-AF65-F5344CB8AC3E}">
        <p14:creationId xmlns:p14="http://schemas.microsoft.com/office/powerpoint/2010/main" val="44397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43166B8-8146-FC31-5E9F-C44A82C8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636212" y="752783"/>
            <a:ext cx="4801055" cy="5123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4C9D5A-A5DD-186E-E346-D12DF797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Wall Surface Thermocouple</a:t>
            </a:r>
          </a:p>
        </p:txBody>
      </p:sp>
      <p:sp>
        <p:nvSpPr>
          <p:cNvPr id="5" name="Star: 6 Points 4">
            <a:extLst>
              <a:ext uri="{FF2B5EF4-FFF2-40B4-BE49-F238E27FC236}">
                <a16:creationId xmlns:a16="http://schemas.microsoft.com/office/drawing/2014/main" id="{F00A2269-C9F9-A491-9617-30D104E73F8F}"/>
              </a:ext>
            </a:extLst>
          </p:cNvPr>
          <p:cNvSpPr>
            <a:spLocks/>
          </p:cNvSpPr>
          <p:nvPr/>
        </p:nvSpPr>
        <p:spPr bwMode="auto">
          <a:xfrm>
            <a:off x="9083995" y="3227248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6" name="Star: 6 Points 5">
            <a:extLst>
              <a:ext uri="{FF2B5EF4-FFF2-40B4-BE49-F238E27FC236}">
                <a16:creationId xmlns:a16="http://schemas.microsoft.com/office/drawing/2014/main" id="{3D8D0C7A-5132-D0FE-5BFD-3834D8A4E93E}"/>
              </a:ext>
            </a:extLst>
          </p:cNvPr>
          <p:cNvSpPr>
            <a:spLocks/>
          </p:cNvSpPr>
          <p:nvPr/>
        </p:nvSpPr>
        <p:spPr bwMode="auto">
          <a:xfrm>
            <a:off x="5538327" y="3227248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7" name="Star: 6 Points 6">
            <a:extLst>
              <a:ext uri="{FF2B5EF4-FFF2-40B4-BE49-F238E27FC236}">
                <a16:creationId xmlns:a16="http://schemas.microsoft.com/office/drawing/2014/main" id="{ABAA0B88-8909-FE2F-5F1B-33D8F62801A7}"/>
              </a:ext>
            </a:extLst>
          </p:cNvPr>
          <p:cNvSpPr>
            <a:spLocks/>
          </p:cNvSpPr>
          <p:nvPr/>
        </p:nvSpPr>
        <p:spPr bwMode="auto">
          <a:xfrm>
            <a:off x="6884261" y="5089647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8" name="Star: 6 Points 7">
            <a:extLst>
              <a:ext uri="{FF2B5EF4-FFF2-40B4-BE49-F238E27FC236}">
                <a16:creationId xmlns:a16="http://schemas.microsoft.com/office/drawing/2014/main" id="{7500CE16-F265-49B1-C44F-BFE64B42D2B5}"/>
              </a:ext>
            </a:extLst>
          </p:cNvPr>
          <p:cNvSpPr>
            <a:spLocks/>
          </p:cNvSpPr>
          <p:nvPr/>
        </p:nvSpPr>
        <p:spPr bwMode="auto">
          <a:xfrm>
            <a:off x="6884261" y="1333511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9" name="Star: 6 Points 8">
            <a:extLst>
              <a:ext uri="{FF2B5EF4-FFF2-40B4-BE49-F238E27FC236}">
                <a16:creationId xmlns:a16="http://schemas.microsoft.com/office/drawing/2014/main" id="{298952A4-C09A-1D17-1406-CC041D5FC56C}"/>
              </a:ext>
            </a:extLst>
          </p:cNvPr>
          <p:cNvSpPr>
            <a:spLocks/>
          </p:cNvSpPr>
          <p:nvPr/>
        </p:nvSpPr>
        <p:spPr bwMode="auto">
          <a:xfrm>
            <a:off x="6884261" y="3227248"/>
            <a:ext cx="247809" cy="26763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EC5E5-4B8F-E0B3-178B-701D46DEA198}"/>
              </a:ext>
            </a:extLst>
          </p:cNvPr>
          <p:cNvSpPr txBox="1">
            <a:spLocks/>
          </p:cNvSpPr>
          <p:nvPr/>
        </p:nvSpPr>
        <p:spPr>
          <a:xfrm>
            <a:off x="7073475" y="2965078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T_top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4C268-23FA-7A78-496D-BC0503A0DACE}"/>
              </a:ext>
            </a:extLst>
          </p:cNvPr>
          <p:cNvSpPr txBox="1">
            <a:spLocks/>
          </p:cNvSpPr>
          <p:nvPr/>
        </p:nvSpPr>
        <p:spPr>
          <a:xfrm>
            <a:off x="7076692" y="3290467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T_bot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E98FED-1AF6-1091-1CE1-47125513F367}"/>
              </a:ext>
            </a:extLst>
          </p:cNvPr>
          <p:cNvCxnSpPr>
            <a:cxnSpLocks/>
          </p:cNvCxnSpPr>
          <p:nvPr/>
        </p:nvCxnSpPr>
        <p:spPr bwMode="auto">
          <a:xfrm flipV="1">
            <a:off x="11370268" y="1866232"/>
            <a:ext cx="0" cy="657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7286D9-FFDD-5C9A-D2F8-B7A1B08BEB21}"/>
              </a:ext>
            </a:extLst>
          </p:cNvPr>
          <p:cNvSpPr txBox="1">
            <a:spLocks/>
          </p:cNvSpPr>
          <p:nvPr/>
        </p:nvSpPr>
        <p:spPr>
          <a:xfrm>
            <a:off x="11437788" y="1213046"/>
            <a:ext cx="40748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69C1B-3621-8F4C-34FB-8F17C99F5FCF}"/>
              </a:ext>
            </a:extLst>
          </p:cNvPr>
          <p:cNvSpPr txBox="1">
            <a:spLocks/>
          </p:cNvSpPr>
          <p:nvPr/>
        </p:nvSpPr>
        <p:spPr>
          <a:xfrm>
            <a:off x="6676380" y="1504673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D7B69-324E-B78F-5E84-0E9BE37C3487}"/>
              </a:ext>
            </a:extLst>
          </p:cNvPr>
          <p:cNvSpPr txBox="1">
            <a:spLocks/>
          </p:cNvSpPr>
          <p:nvPr/>
        </p:nvSpPr>
        <p:spPr>
          <a:xfrm>
            <a:off x="8336519" y="2985093"/>
            <a:ext cx="841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413B-4151-C96E-68B4-9B90188644C5}"/>
              </a:ext>
            </a:extLst>
          </p:cNvPr>
          <p:cNvSpPr txBox="1">
            <a:spLocks/>
          </p:cNvSpPr>
          <p:nvPr/>
        </p:nvSpPr>
        <p:spPr>
          <a:xfrm>
            <a:off x="6676379" y="5327533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11874-CD6E-4862-B8A1-D663E70A7646}"/>
              </a:ext>
            </a:extLst>
          </p:cNvPr>
          <p:cNvSpPr txBox="1">
            <a:spLocks/>
          </p:cNvSpPr>
          <p:nvPr/>
        </p:nvSpPr>
        <p:spPr>
          <a:xfrm>
            <a:off x="4968133" y="2815955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T_W</a:t>
            </a:r>
          </a:p>
        </p:txBody>
      </p:sp>
      <p:sp>
        <p:nvSpPr>
          <p:cNvPr id="18" name="Star: 6 Points 17">
            <a:extLst>
              <a:ext uri="{FF2B5EF4-FFF2-40B4-BE49-F238E27FC236}">
                <a16:creationId xmlns:a16="http://schemas.microsoft.com/office/drawing/2014/main" id="{0DD2DF54-BE69-855F-2A12-22526CCFA60F}"/>
              </a:ext>
            </a:extLst>
          </p:cNvPr>
          <p:cNvSpPr/>
          <p:nvPr/>
        </p:nvSpPr>
        <p:spPr bwMode="auto">
          <a:xfrm>
            <a:off x="5007648" y="6177935"/>
            <a:ext cx="215661" cy="232913"/>
          </a:xfrm>
          <a:prstGeom prst="star6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BCAAD8-1B25-31AA-48E3-294724442207}"/>
              </a:ext>
            </a:extLst>
          </p:cNvPr>
          <p:cNvSpPr txBox="1"/>
          <p:nvPr/>
        </p:nvSpPr>
        <p:spPr>
          <a:xfrm>
            <a:off x="5293455" y="6063558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Surface thermocouple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612D84-FEC0-3BB0-79B1-8A8CB3CFACFA}"/>
              </a:ext>
            </a:extLst>
          </p:cNvPr>
          <p:cNvSpPr txBox="1">
            <a:spLocks/>
          </p:cNvSpPr>
          <p:nvPr/>
        </p:nvSpPr>
        <p:spPr>
          <a:xfrm>
            <a:off x="7852037" y="4842602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65 in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E26D97-0282-F565-FDC8-435895645A22}"/>
              </a:ext>
            </a:extLst>
          </p:cNvPr>
          <p:cNvCxnSpPr>
            <a:cxnSpLocks/>
          </p:cNvCxnSpPr>
          <p:nvPr/>
        </p:nvCxnSpPr>
        <p:spPr bwMode="auto">
          <a:xfrm flipH="1">
            <a:off x="7126632" y="5201537"/>
            <a:ext cx="20691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01A780-F086-0928-319D-D346C8E1DB0D}"/>
              </a:ext>
            </a:extLst>
          </p:cNvPr>
          <p:cNvSpPr txBox="1">
            <a:spLocks/>
          </p:cNvSpPr>
          <p:nvPr/>
        </p:nvSpPr>
        <p:spPr>
          <a:xfrm>
            <a:off x="6167133" y="4015169"/>
            <a:ext cx="91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69 in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C779A4-80E1-E179-0E87-29AD92382166}"/>
              </a:ext>
            </a:extLst>
          </p:cNvPr>
          <p:cNvCxnSpPr>
            <a:cxnSpLocks/>
          </p:cNvCxnSpPr>
          <p:nvPr/>
        </p:nvCxnSpPr>
        <p:spPr bwMode="auto">
          <a:xfrm>
            <a:off x="6913275" y="3494880"/>
            <a:ext cx="0" cy="1594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2495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97D0E81-7568-0DB1-4EF9-F4307B9D4227}"/>
              </a:ext>
            </a:extLst>
          </p:cNvPr>
          <p:cNvGrpSpPr>
            <a:grpSpLocks noChangeAspect="1"/>
          </p:cNvGrpSpPr>
          <p:nvPr/>
        </p:nvGrpSpPr>
        <p:grpSpPr>
          <a:xfrm>
            <a:off x="7299327" y="895086"/>
            <a:ext cx="4770263" cy="4043700"/>
            <a:chOff x="3372562" y="1332770"/>
            <a:chExt cx="5301242" cy="4493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5930AD-3104-BA9F-4128-AC02148AD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75" t="7186" r="15253" b="8779"/>
            <a:stretch/>
          </p:blipFill>
          <p:spPr>
            <a:xfrm>
              <a:off x="3372562" y="1332770"/>
              <a:ext cx="3901720" cy="4330076"/>
            </a:xfrm>
            <a:prstGeom prst="rect">
              <a:avLst/>
            </a:prstGeom>
          </p:spPr>
        </p:pic>
        <p:pic>
          <p:nvPicPr>
            <p:cNvPr id="10" name="Graphic 9" descr="Fir tree with solid fill">
              <a:extLst>
                <a:ext uri="{FF2B5EF4-FFF2-40B4-BE49-F238E27FC236}">
                  <a16:creationId xmlns:a16="http://schemas.microsoft.com/office/drawing/2014/main" id="{C86D03F4-A858-FC45-4801-0326C993D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7022" y="3476506"/>
              <a:ext cx="356936" cy="356936"/>
            </a:xfrm>
            <a:prstGeom prst="rect">
              <a:avLst/>
            </a:prstGeom>
          </p:spPr>
        </p:pic>
        <p:pic>
          <p:nvPicPr>
            <p:cNvPr id="11" name="Graphic 10" descr="Fir tree with solid fill">
              <a:extLst>
                <a:ext uri="{FF2B5EF4-FFF2-40B4-BE49-F238E27FC236}">
                  <a16:creationId xmlns:a16="http://schemas.microsoft.com/office/drawing/2014/main" id="{5E4FE6C1-0BB0-DF3D-812D-31C301FA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2319" y="5003510"/>
              <a:ext cx="356936" cy="356936"/>
            </a:xfrm>
            <a:prstGeom prst="rect">
              <a:avLst/>
            </a:prstGeom>
          </p:spPr>
        </p:pic>
        <p:pic>
          <p:nvPicPr>
            <p:cNvPr id="12" name="Graphic 11" descr="Fir tree with solid fill">
              <a:extLst>
                <a:ext uri="{FF2B5EF4-FFF2-40B4-BE49-F238E27FC236}">
                  <a16:creationId xmlns:a16="http://schemas.microsoft.com/office/drawing/2014/main" id="{8C5E7185-5E96-7D67-9814-7B2AFB22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6340" y="5003510"/>
              <a:ext cx="356936" cy="356936"/>
            </a:xfrm>
            <a:prstGeom prst="rect">
              <a:avLst/>
            </a:prstGeom>
          </p:spPr>
        </p:pic>
        <p:pic>
          <p:nvPicPr>
            <p:cNvPr id="13" name="Graphic 12" descr="Fir tree with solid fill">
              <a:extLst>
                <a:ext uri="{FF2B5EF4-FFF2-40B4-BE49-F238E27FC236}">
                  <a16:creationId xmlns:a16="http://schemas.microsoft.com/office/drawing/2014/main" id="{99934102-84DF-C09D-0B2F-BF6160EFF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5129" y="2375018"/>
              <a:ext cx="356936" cy="356936"/>
            </a:xfrm>
            <a:prstGeom prst="rect">
              <a:avLst/>
            </a:prstGeom>
          </p:spPr>
        </p:pic>
        <p:pic>
          <p:nvPicPr>
            <p:cNvPr id="14" name="Graphic 13" descr="Fir tree with solid fill">
              <a:extLst>
                <a:ext uri="{FF2B5EF4-FFF2-40B4-BE49-F238E27FC236}">
                  <a16:creationId xmlns:a16="http://schemas.microsoft.com/office/drawing/2014/main" id="{373E75FA-C2BE-4FCC-907F-A52FF452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5630" y="1709634"/>
              <a:ext cx="356936" cy="3569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C4DC86-DF5B-29CD-AE63-D2EEE913A980}"/>
                </a:ext>
              </a:extLst>
            </p:cNvPr>
            <p:cNvSpPr txBox="1">
              <a:spLocks/>
            </p:cNvSpPr>
            <p:nvPr/>
          </p:nvSpPr>
          <p:spPr>
            <a:xfrm>
              <a:off x="6670095" y="2606690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25D7A4-0B6C-C4B2-611F-6BB8EBE679F9}"/>
                </a:ext>
              </a:extLst>
            </p:cNvPr>
            <p:cNvSpPr txBox="1">
              <a:spLocks/>
            </p:cNvSpPr>
            <p:nvPr/>
          </p:nvSpPr>
          <p:spPr>
            <a:xfrm>
              <a:off x="6664550" y="5364911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F43B74-9A12-78A1-3801-8CFC39B137BE}"/>
                </a:ext>
              </a:extLst>
            </p:cNvPr>
            <p:cNvSpPr txBox="1">
              <a:spLocks/>
            </p:cNvSpPr>
            <p:nvPr/>
          </p:nvSpPr>
          <p:spPr>
            <a:xfrm>
              <a:off x="3571374" y="5364911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8E0905-5709-6C0E-466F-74F3BA773EEF}"/>
                </a:ext>
              </a:extLst>
            </p:cNvPr>
            <p:cNvSpPr txBox="1">
              <a:spLocks/>
            </p:cNvSpPr>
            <p:nvPr/>
          </p:nvSpPr>
          <p:spPr>
            <a:xfrm>
              <a:off x="4755630" y="1980905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A18045-0CD9-EAB5-126E-E9F3AC66285C}"/>
                </a:ext>
              </a:extLst>
            </p:cNvPr>
            <p:cNvSpPr txBox="1">
              <a:spLocks/>
            </p:cNvSpPr>
            <p:nvPr/>
          </p:nvSpPr>
          <p:spPr>
            <a:xfrm>
              <a:off x="5137022" y="3753699"/>
              <a:ext cx="207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E8C79A-4E35-882B-4FC0-0E6C68D49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665" y="3313729"/>
              <a:ext cx="267101" cy="178468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A5803D-413D-DF7D-D705-9D407D128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504" y="3313729"/>
              <a:ext cx="267101" cy="178468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Star: 6 Points 27">
              <a:extLst>
                <a:ext uri="{FF2B5EF4-FFF2-40B4-BE49-F238E27FC236}">
                  <a16:creationId xmlns:a16="http://schemas.microsoft.com/office/drawing/2014/main" id="{95A7A69A-DF4B-E743-593F-42592BE98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862" y="5243989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29" name="Star: 6 Points 28">
              <a:extLst>
                <a:ext uri="{FF2B5EF4-FFF2-40B4-BE49-F238E27FC236}">
                  <a16:creationId xmlns:a16="http://schemas.microsoft.com/office/drawing/2014/main" id="{AE6BD45D-D35D-2D7F-6D8C-87C939FF7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356" y="355290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30" name="Star: 6 Points 29">
              <a:extLst>
                <a:ext uri="{FF2B5EF4-FFF2-40B4-BE49-F238E27FC236}">
                  <a16:creationId xmlns:a16="http://schemas.microsoft.com/office/drawing/2014/main" id="{C5DEF04C-BC7B-0070-6965-2DD3D9F86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271" y="355290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31" name="Star: 6 Points 30">
              <a:extLst>
                <a:ext uri="{FF2B5EF4-FFF2-40B4-BE49-F238E27FC236}">
                  <a16:creationId xmlns:a16="http://schemas.microsoft.com/office/drawing/2014/main" id="{D45544E7-5396-DA56-68F2-732DA5E34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518" y="2320573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sp>
          <p:nvSpPr>
            <p:cNvPr id="32" name="Star: 6 Points 31">
              <a:extLst>
                <a:ext uri="{FF2B5EF4-FFF2-40B4-BE49-F238E27FC236}">
                  <a16:creationId xmlns:a16="http://schemas.microsoft.com/office/drawing/2014/main" id="{332EEEA8-1685-5A73-5DFA-BAF2D5BB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769" y="3552906"/>
              <a:ext cx="215661" cy="232913"/>
            </a:xfrm>
            <a:prstGeom prst="star6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D0057B-C2B3-BD32-3DB1-79D7E07FE7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74283" y="3525271"/>
              <a:ext cx="992037" cy="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B0A88B-7C0E-6D58-1077-ED248506FC14}"/>
                </a:ext>
              </a:extLst>
            </p:cNvPr>
            <p:cNvSpPr txBox="1">
              <a:spLocks/>
            </p:cNvSpPr>
            <p:nvPr/>
          </p:nvSpPr>
          <p:spPr>
            <a:xfrm>
              <a:off x="8266320" y="3294439"/>
              <a:ext cx="407484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94A688-CC52-7882-02E3-2ABC62DE0C27}"/>
                </a:ext>
              </a:extLst>
            </p:cNvPr>
            <p:cNvSpPr txBox="1">
              <a:spLocks/>
            </p:cNvSpPr>
            <p:nvPr/>
          </p:nvSpPr>
          <p:spPr>
            <a:xfrm>
              <a:off x="4103856" y="4329766"/>
              <a:ext cx="85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70 in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F7820B-922A-172B-2040-41CF570622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0215" y="3568597"/>
              <a:ext cx="0" cy="17918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693C66B-0DA8-1160-D539-0CEBEAEFA86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640101" y="3402963"/>
              <a:ext cx="61292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3EA44F-53FB-A7DE-D9C1-1DF25F14A80D}"/>
                </a:ext>
              </a:extLst>
            </p:cNvPr>
            <p:cNvSpPr txBox="1">
              <a:spLocks/>
            </p:cNvSpPr>
            <p:nvPr/>
          </p:nvSpPr>
          <p:spPr>
            <a:xfrm>
              <a:off x="3565266" y="2903289"/>
              <a:ext cx="8262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18 in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D02DA3-21EE-C798-9CF6-72665B7B1430}"/>
                </a:ext>
              </a:extLst>
            </p:cNvPr>
            <p:cNvSpPr txBox="1">
              <a:spLocks/>
            </p:cNvSpPr>
            <p:nvPr/>
          </p:nvSpPr>
          <p:spPr>
            <a:xfrm>
              <a:off x="6298349" y="2939232"/>
              <a:ext cx="8262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26 in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D0105E1-0FC4-D4CE-046F-C3845B1D605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39574" y="3391761"/>
              <a:ext cx="4646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2D4531-6DBE-9FF6-59E1-DFD9152AED34}"/>
                </a:ext>
              </a:extLst>
            </p:cNvPr>
            <p:cNvSpPr txBox="1">
              <a:spLocks/>
            </p:cNvSpPr>
            <p:nvPr/>
          </p:nvSpPr>
          <p:spPr>
            <a:xfrm>
              <a:off x="5931192" y="4256676"/>
              <a:ext cx="858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70 in 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B184A11-42AD-A967-E5E6-36DEA6BF9D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37551" y="3495507"/>
              <a:ext cx="0" cy="17918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FBEE38-B93C-CC03-35CE-D313361A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room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01704A-ADD4-F686-E474-0D6C1621749A}"/>
              </a:ext>
            </a:extLst>
          </p:cNvPr>
          <p:cNvGrpSpPr/>
          <p:nvPr/>
        </p:nvGrpSpPr>
        <p:grpSpPr>
          <a:xfrm>
            <a:off x="7764267" y="5075521"/>
            <a:ext cx="3206055" cy="1297505"/>
            <a:chOff x="7770388" y="2476368"/>
            <a:chExt cx="3206055" cy="12975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B261A6-F78D-9D0B-D15E-0F09C8FAF4BB}"/>
                </a:ext>
              </a:extLst>
            </p:cNvPr>
            <p:cNvSpPr txBox="1"/>
            <p:nvPr/>
          </p:nvSpPr>
          <p:spPr>
            <a:xfrm>
              <a:off x="8124363" y="2894288"/>
              <a:ext cx="12050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Diffuser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877D1EA-4FB5-B8B0-41C3-8866281C3277}"/>
                </a:ext>
              </a:extLst>
            </p:cNvPr>
            <p:cNvGrpSpPr/>
            <p:nvPr/>
          </p:nvGrpSpPr>
          <p:grpSpPr>
            <a:xfrm>
              <a:off x="7770388" y="2476368"/>
              <a:ext cx="3206055" cy="1297505"/>
              <a:chOff x="7770388" y="2476368"/>
              <a:chExt cx="3206055" cy="1297505"/>
            </a:xfrm>
          </p:grpSpPr>
          <p:pic>
            <p:nvPicPr>
              <p:cNvPr id="22" name="Graphic 21" descr="Fir tree with solid fill">
                <a:extLst>
                  <a:ext uri="{FF2B5EF4-FFF2-40B4-BE49-F238E27FC236}">
                    <a16:creationId xmlns:a16="http://schemas.microsoft.com/office/drawing/2014/main" id="{1301EDCE-57DC-ADDB-E421-EE61283B7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70388" y="2528733"/>
                <a:ext cx="356936" cy="35693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18D4BC-20FA-2169-B4BC-5971544CB72F}"/>
                  </a:ext>
                </a:extLst>
              </p:cNvPr>
              <p:cNvSpPr txBox="1"/>
              <p:nvPr/>
            </p:nvSpPr>
            <p:spPr>
              <a:xfrm>
                <a:off x="8049119" y="2476368"/>
                <a:ext cx="25138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Thermocouple tree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59AAE1-F925-8832-DD55-659D00792591}"/>
                  </a:ext>
                </a:extLst>
              </p:cNvPr>
              <p:cNvSpPr/>
              <p:nvPr/>
            </p:nvSpPr>
            <p:spPr bwMode="auto">
              <a:xfrm>
                <a:off x="7794877" y="3065573"/>
                <a:ext cx="267101" cy="178468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  <p:sp>
            <p:nvSpPr>
              <p:cNvPr id="26" name="Star: 6 Points 25">
                <a:extLst>
                  <a:ext uri="{FF2B5EF4-FFF2-40B4-BE49-F238E27FC236}">
                    <a16:creationId xmlns:a16="http://schemas.microsoft.com/office/drawing/2014/main" id="{FF938E9A-9282-1FC6-B02B-5D0D44232CBE}"/>
                  </a:ext>
                </a:extLst>
              </p:cNvPr>
              <p:cNvSpPr/>
              <p:nvPr/>
            </p:nvSpPr>
            <p:spPr bwMode="auto">
              <a:xfrm>
                <a:off x="7800101" y="3426585"/>
                <a:ext cx="215661" cy="232913"/>
              </a:xfrm>
              <a:prstGeom prst="star6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359629-29FB-CFF0-ED5A-DB7E52FF735A}"/>
                  </a:ext>
                </a:extLst>
              </p:cNvPr>
              <p:cNvSpPr txBox="1"/>
              <p:nvPr/>
            </p:nvSpPr>
            <p:spPr>
              <a:xfrm>
                <a:off x="8085908" y="3312208"/>
                <a:ext cx="2890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Surface thermocouple</a:t>
                </a:r>
              </a:p>
            </p:txBody>
          </p:sp>
        </p:grp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5D9479-EFC0-D732-C0C6-6701CD4B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673" y="1059651"/>
            <a:ext cx="6948909" cy="5313375"/>
          </a:xfrm>
        </p:spPr>
        <p:txBody>
          <a:bodyPr/>
          <a:lstStyle/>
          <a:p>
            <a:r>
              <a:rPr lang="en-US" sz="1800" b="1" dirty="0"/>
              <a:t>Room Height</a:t>
            </a:r>
            <a:r>
              <a:rPr lang="en-US" sz="1800" dirty="0"/>
              <a:t>: 103 in</a:t>
            </a:r>
          </a:p>
          <a:p>
            <a:r>
              <a:rPr lang="en-US" sz="1800" b="1" dirty="0"/>
              <a:t>Sensors:</a:t>
            </a:r>
          </a:p>
          <a:p>
            <a:pPr lvl="1"/>
            <a:r>
              <a:rPr lang="en-US" sz="1600" dirty="0"/>
              <a:t>The four surface thermocouples placed on the north, south, east, and west walls are at a height that is half of the room's height: 52.5 in</a:t>
            </a:r>
          </a:p>
          <a:p>
            <a:r>
              <a:rPr lang="en-US" sz="1800" b="1" dirty="0"/>
              <a:t>Diffuser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6 in width, 12 in length</a:t>
            </a:r>
          </a:p>
          <a:p>
            <a:pPr lvl="1"/>
            <a:r>
              <a:rPr lang="en-US" altLang="zh-CN" sz="1800" dirty="0"/>
              <a:t>Located on the ceiling</a:t>
            </a:r>
            <a:endParaRPr lang="en-US" sz="1800" dirty="0"/>
          </a:p>
          <a:p>
            <a:pPr lvl="1"/>
            <a:r>
              <a:rPr lang="en-US" sz="1800" dirty="0"/>
              <a:t>flow rate: 80 CFM for each diffuser (160 CFM for both)</a:t>
            </a:r>
          </a:p>
          <a:p>
            <a:pPr lvl="1"/>
            <a:r>
              <a:rPr lang="en-US" sz="1800" dirty="0"/>
              <a:t>Discharge temp: 65F</a:t>
            </a:r>
          </a:p>
          <a:p>
            <a:r>
              <a:rPr lang="en-US" sz="1800" b="1" dirty="0"/>
              <a:t>Window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Size: 35 inches by 35 inches</a:t>
            </a:r>
          </a:p>
          <a:p>
            <a:pPr lvl="1"/>
            <a:r>
              <a:rPr lang="en-US" sz="1800" dirty="0"/>
              <a:t>Distance from each side to interior walls: 50 inches</a:t>
            </a:r>
          </a:p>
          <a:p>
            <a:pPr lvl="1"/>
            <a:r>
              <a:rPr lang="en-US" sz="1800" dirty="0"/>
              <a:t>Bottom edge of the window from the ground: 22 inches</a:t>
            </a:r>
          </a:p>
          <a:p>
            <a:r>
              <a:rPr lang="en-US" sz="1800" b="1" dirty="0"/>
              <a:t>Door</a:t>
            </a:r>
          </a:p>
          <a:p>
            <a:pPr lvl="1"/>
            <a:r>
              <a:rPr lang="en-US" sz="1600" dirty="0"/>
              <a:t>All the doors remained closed during the test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3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7591-BDA8-5D06-70D8-B243E345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B.C. for the test room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9EC190-054B-8BC5-160E-078A0232D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964673"/>
              </p:ext>
            </p:extLst>
          </p:nvPr>
        </p:nvGraphicFramePr>
        <p:xfrm>
          <a:off x="2477484" y="1792108"/>
          <a:ext cx="7237032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1857">
                  <a:extLst>
                    <a:ext uri="{9D8B030D-6E8A-4147-A177-3AD203B41FA5}">
                      <a16:colId xmlns:a16="http://schemas.microsoft.com/office/drawing/2014/main" val="462438016"/>
                    </a:ext>
                  </a:extLst>
                </a:gridCol>
                <a:gridCol w="5845175">
                  <a:extLst>
                    <a:ext uri="{9D8B030D-6E8A-4147-A177-3AD203B41FA5}">
                      <a16:colId xmlns:a16="http://schemas.microsoft.com/office/drawing/2014/main" val="1120501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Wall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Surface Thermocouple corresponding to each wall: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9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North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T_N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West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T_W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63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East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T_E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1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South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T_S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94309"/>
                  </a:ext>
                </a:extLst>
              </a:tr>
              <a:tr h="36497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Ceiling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T_top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80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Floor 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T_bot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15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058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8168B01-8698-4570-AE02-6C664A8563A7}" vid="{9F992ABB-A95B-40E6-955A-6CAEA8A60D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BBE1C98BA11D458FC0FFBC5F4CFC62" ma:contentTypeVersion="9" ma:contentTypeDescription="Create a new document." ma:contentTypeScope="" ma:versionID="c531daa4d80ad0e0f3bf29f7879447b0">
  <xsd:schema xmlns:xsd="http://www.w3.org/2001/XMLSchema" xmlns:xs="http://www.w3.org/2001/XMLSchema" xmlns:p="http://schemas.microsoft.com/office/2006/metadata/properties" xmlns:ns3="3ba0e893-0314-4953-bb5d-95eef26a3087" targetNamespace="http://schemas.microsoft.com/office/2006/metadata/properties" ma:root="true" ma:fieldsID="58278994cd287a0311b8ff9cbf886c72" ns3:_="">
    <xsd:import namespace="3ba0e893-0314-4953-bb5d-95eef26a30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0e893-0314-4953-bb5d-95eef26a30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8E9622-0ABC-4063-B0EE-0D8324B5D157}">
  <ds:schemaRefs>
    <ds:schemaRef ds:uri="3ba0e893-0314-4953-bb5d-95eef26a30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B8DC8D0-17FB-4D84-BCEC-53437834339B}">
  <ds:schemaRefs>
    <ds:schemaRef ds:uri="3ba0e893-0314-4953-bb5d-95eef26a30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0963C8F-CBEA-477F-BB24-A931E65942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513</Words>
  <Application>Microsoft Office PowerPoint</Application>
  <PresentationFormat>Widescreen</PresentationFormat>
  <Paragraphs>144</Paragraphs>
  <Slides>26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Univers 65 Bold</vt:lpstr>
      <vt:lpstr>Univers 67 CondensedBold</vt:lpstr>
      <vt:lpstr>Calibri</vt:lpstr>
      <vt:lpstr>Calibri Light</vt:lpstr>
      <vt:lpstr>Times</vt:lpstr>
      <vt:lpstr>Times New Roman</vt:lpstr>
      <vt:lpstr>Wingdings</vt:lpstr>
      <vt:lpstr>Theme1</vt:lpstr>
      <vt:lpstr>PowerPoint Presentation</vt:lpstr>
      <vt:lpstr>TAM-SCHT</vt:lpstr>
      <vt:lpstr>Floor Plan</vt:lpstr>
      <vt:lpstr>Lab home dimension</vt:lpstr>
      <vt:lpstr>Three View for the CFD test room</vt:lpstr>
      <vt:lpstr>Top view</vt:lpstr>
      <vt:lpstr>Wall Surface Thermocouple</vt:lpstr>
      <vt:lpstr>Test room information</vt:lpstr>
      <vt:lpstr>B.C. for the test room </vt:lpstr>
      <vt:lpstr>Tree 1 Temps</vt:lpstr>
      <vt:lpstr>Tree 2 Temps</vt:lpstr>
      <vt:lpstr>Tree 3 Temps</vt:lpstr>
      <vt:lpstr>Tree 4 Temps</vt:lpstr>
      <vt:lpstr>Tree 5 Temps</vt:lpstr>
      <vt:lpstr>Surface thermocouples</vt:lpstr>
      <vt:lpstr>Temp at Level 1 across Trees</vt:lpstr>
      <vt:lpstr>Temp at Level 2 across Trees</vt:lpstr>
      <vt:lpstr>Temp at Level 3 across Trees</vt:lpstr>
      <vt:lpstr>Temp at Level 4 across Trees</vt:lpstr>
      <vt:lpstr>Temp at Level 5 across Trees</vt:lpstr>
      <vt:lpstr>Chest Hight Temp Contour over AC ON/OFF</vt:lpstr>
      <vt:lpstr>PowerPoint Presentation</vt:lpstr>
      <vt:lpstr>Thermocouple Tree &amp; Diffuser Location</vt:lpstr>
      <vt:lpstr>Thermocouple Tree</vt:lpstr>
      <vt:lpstr>Thermocouple tree</vt:lpstr>
      <vt:lpstr>Window Condition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Kunwar, Niraj [M E]</dc:creator>
  <cp:lastModifiedBy>Mingjun Wei</cp:lastModifiedBy>
  <cp:revision>1</cp:revision>
  <dcterms:created xsi:type="dcterms:W3CDTF">2016-12-24T19:16:15Z</dcterms:created>
  <dcterms:modified xsi:type="dcterms:W3CDTF">2024-05-22T20:10:24Z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0x01010043BBE1C98BA11D458FC0FFBC5F4CFC62</vt:lpwstr>
  </property>
</Properties>
</file>